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79" r:id="rId2"/>
    <p:sldId id="281" r:id="rId3"/>
    <p:sldId id="295" r:id="rId4"/>
    <p:sldId id="298" r:id="rId5"/>
    <p:sldId id="297"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293" r:id="rId27"/>
    <p:sldId id="294" r:id="rId28"/>
    <p:sldId id="296" r:id="rId29"/>
    <p:sldId id="280" r:id="rId30"/>
  </p:sldIdLst>
  <p:sldSz cx="7559675" cy="10691813"/>
  <p:notesSz cx="10018713" cy="14447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40" userDrawn="1">
          <p15:clr>
            <a:srgbClr val="A4A3A4"/>
          </p15:clr>
        </p15:guide>
        <p15:guide id="2" orient="horz" pos="4433" userDrawn="1">
          <p15:clr>
            <a:srgbClr val="A4A3A4"/>
          </p15:clr>
        </p15:guide>
        <p15:guide id="3" orient="horz" pos="3345" userDrawn="1">
          <p15:clr>
            <a:srgbClr val="A4A3A4"/>
          </p15:clr>
        </p15:guide>
        <p15:guide id="4" pos="2381" userDrawn="1">
          <p15:clr>
            <a:srgbClr val="A4A3A4"/>
          </p15:clr>
        </p15:guide>
        <p15:guide id="5" orient="horz" pos="5908" userDrawn="1">
          <p15:clr>
            <a:srgbClr val="A4A3A4"/>
          </p15:clr>
        </p15:guide>
        <p15:guide id="6" orient="horz" pos="1871" userDrawn="1">
          <p15:clr>
            <a:srgbClr val="A4A3A4"/>
          </p15:clr>
        </p15:guide>
        <p15:guide id="7" pos="4037" userDrawn="1">
          <p15:clr>
            <a:srgbClr val="A4A3A4"/>
          </p15:clr>
        </p15:guide>
        <p15:guide id="8" orient="horz" pos="14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2E135-CCE4-475E-AF85-5977D83EA2EC}" v="11" dt="2026-04-15T03:40:51.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08"/>
    <p:restoredTop sz="96327"/>
  </p:normalViewPr>
  <p:slideViewPr>
    <p:cSldViewPr snapToGrid="0">
      <p:cViewPr varScale="1">
        <p:scale>
          <a:sx n="60" d="100"/>
          <a:sy n="60" d="100"/>
        </p:scale>
        <p:origin x="1890" y="45"/>
      </p:cViewPr>
      <p:guideLst>
        <p:guide pos="4740"/>
        <p:guide orient="horz" pos="4433"/>
        <p:guide orient="horz" pos="3345"/>
        <p:guide pos="2381"/>
        <p:guide orient="horz" pos="5908"/>
        <p:guide orient="horz" pos="1871"/>
        <p:guide pos="4037"/>
        <p:guide orient="horz" pos="1440"/>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0"/>
            <a:ext cx="4341443" cy="724902"/>
          </a:xfrm>
          <a:prstGeom prst="rect">
            <a:avLst/>
          </a:prstGeom>
        </p:spPr>
        <p:txBody>
          <a:bodyPr vert="horz" lIns="139737" tIns="69868" rIns="139737" bIns="69868" rtlCol="0"/>
          <a:lstStyle>
            <a:lvl1pPr algn="l">
              <a:defRPr sz="1900"/>
            </a:lvl1pPr>
          </a:lstStyle>
          <a:p>
            <a:endParaRPr kumimoji="1" lang="ja-JP" altLang="en-US"/>
          </a:p>
        </p:txBody>
      </p:sp>
      <p:sp>
        <p:nvSpPr>
          <p:cNvPr id="3" name="日付プレースホルダー 2"/>
          <p:cNvSpPr>
            <a:spLocks noGrp="1"/>
          </p:cNvSpPr>
          <p:nvPr>
            <p:ph type="dt" idx="1"/>
          </p:nvPr>
        </p:nvSpPr>
        <p:spPr>
          <a:xfrm>
            <a:off x="5674963" y="0"/>
            <a:ext cx="4341443" cy="724902"/>
          </a:xfrm>
          <a:prstGeom prst="rect">
            <a:avLst/>
          </a:prstGeom>
        </p:spPr>
        <p:txBody>
          <a:bodyPr vert="horz" lIns="139737" tIns="69868" rIns="139737" bIns="69868" rtlCol="0"/>
          <a:lstStyle>
            <a:lvl1pPr algn="r">
              <a:defRPr sz="1900"/>
            </a:lvl1pPr>
          </a:lstStyle>
          <a:p>
            <a:fld id="{30FC185B-658F-C149-93FF-D1C31D6501BA}" type="datetimeFigureOut">
              <a:rPr kumimoji="1" lang="ja-JP" altLang="en-US" smtClean="0"/>
              <a:t>2026/4/15</a:t>
            </a:fld>
            <a:endParaRPr kumimoji="1" lang="ja-JP" altLang="en-US"/>
          </a:p>
        </p:txBody>
      </p:sp>
      <p:sp>
        <p:nvSpPr>
          <p:cNvPr id="4" name="スライド イメージ プレースホルダー 3"/>
          <p:cNvSpPr>
            <a:spLocks noGrp="1" noRot="1" noChangeAspect="1"/>
          </p:cNvSpPr>
          <p:nvPr>
            <p:ph type="sldImg" idx="2"/>
          </p:nvPr>
        </p:nvSpPr>
        <p:spPr>
          <a:xfrm>
            <a:off x="3286125" y="1806575"/>
            <a:ext cx="3446463" cy="4875213"/>
          </a:xfrm>
          <a:prstGeom prst="rect">
            <a:avLst/>
          </a:prstGeom>
          <a:noFill/>
          <a:ln w="12700">
            <a:solidFill>
              <a:prstClr val="black"/>
            </a:solidFill>
          </a:ln>
        </p:spPr>
        <p:txBody>
          <a:bodyPr vert="horz" lIns="139737" tIns="69868" rIns="139737" bIns="69868" rtlCol="0" anchor="ctr"/>
          <a:lstStyle/>
          <a:p>
            <a:endParaRPr lang="ja-JP" altLang="en-US"/>
          </a:p>
        </p:txBody>
      </p:sp>
      <p:sp>
        <p:nvSpPr>
          <p:cNvPr id="5" name="ノート プレースホルダー 4"/>
          <p:cNvSpPr>
            <a:spLocks noGrp="1"/>
          </p:cNvSpPr>
          <p:nvPr>
            <p:ph type="body" sz="quarter" idx="3"/>
          </p:nvPr>
        </p:nvSpPr>
        <p:spPr>
          <a:xfrm>
            <a:off x="1001872" y="6953025"/>
            <a:ext cx="8014970" cy="5688836"/>
          </a:xfrm>
          <a:prstGeom prst="rect">
            <a:avLst/>
          </a:prstGeom>
        </p:spPr>
        <p:txBody>
          <a:bodyPr vert="horz" lIns="139737" tIns="69868" rIns="139737" bIns="6986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13722939"/>
            <a:ext cx="4341443" cy="724899"/>
          </a:xfrm>
          <a:prstGeom prst="rect">
            <a:avLst/>
          </a:prstGeom>
        </p:spPr>
        <p:txBody>
          <a:bodyPr vert="horz" lIns="139737" tIns="69868" rIns="139737" bIns="69868" rtlCol="0" anchor="b"/>
          <a:lstStyle>
            <a:lvl1pPr algn="l">
              <a:defRPr sz="1900"/>
            </a:lvl1pPr>
          </a:lstStyle>
          <a:p>
            <a:endParaRPr kumimoji="1" lang="ja-JP" altLang="en-US"/>
          </a:p>
        </p:txBody>
      </p:sp>
      <p:sp>
        <p:nvSpPr>
          <p:cNvPr id="7" name="スライド番号プレースホルダー 6"/>
          <p:cNvSpPr>
            <a:spLocks noGrp="1"/>
          </p:cNvSpPr>
          <p:nvPr>
            <p:ph type="sldNum" sz="quarter" idx="5"/>
          </p:nvPr>
        </p:nvSpPr>
        <p:spPr>
          <a:xfrm>
            <a:off x="5674963" y="13722939"/>
            <a:ext cx="4341443" cy="724899"/>
          </a:xfrm>
          <a:prstGeom prst="rect">
            <a:avLst/>
          </a:prstGeom>
        </p:spPr>
        <p:txBody>
          <a:bodyPr vert="horz" lIns="139737" tIns="69868" rIns="139737" bIns="69868" rtlCol="0" anchor="b"/>
          <a:lstStyle>
            <a:lvl1pPr algn="r">
              <a:defRPr sz="1900"/>
            </a:lvl1pPr>
          </a:lstStyle>
          <a:p>
            <a:fld id="{1CDBCEB3-8550-3E42-9581-C47BA88AE65B}" type="slidenum">
              <a:rPr kumimoji="1" lang="ja-JP" altLang="en-US" smtClean="0"/>
              <a:t>‹#›</a:t>
            </a:fld>
            <a:endParaRPr kumimoji="1" lang="ja-JP" altLang="en-US"/>
          </a:p>
        </p:txBody>
      </p:sp>
    </p:spTree>
    <p:extLst>
      <p:ext uri="{BB962C8B-B14F-4D97-AF65-F5344CB8AC3E}">
        <p14:creationId xmlns:p14="http://schemas.microsoft.com/office/powerpoint/2010/main" val="22612958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a:prstGeom prst="rect">
            <a:avLst/>
          </a:prstGeo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a:prstGeom prst="rect">
            <a:avLst/>
          </a:prstGeo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8B6E13B0-E99E-DB4F-AD56-19DD3CF445C1}" type="datetimeFigureOut">
              <a:rPr kumimoji="1" lang="ja-JP" altLang="en-US" smtClean="0"/>
              <a:t>2026/4/15</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C20E4627-E24D-A248-B1F2-7A578D15A9F5}" type="slidenum">
              <a:rPr kumimoji="1" lang="ja-JP" altLang="en-US" smtClean="0"/>
              <a:t>‹#›</a:t>
            </a:fld>
            <a:endParaRPr kumimoji="1" lang="ja-JP" altLang="en-US"/>
          </a:p>
        </p:txBody>
      </p:sp>
    </p:spTree>
    <p:extLst>
      <p:ext uri="{BB962C8B-B14F-4D97-AF65-F5344CB8AC3E}">
        <p14:creationId xmlns:p14="http://schemas.microsoft.com/office/powerpoint/2010/main" val="253440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2846200"/>
            <a:ext cx="6520220" cy="678385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8B6E13B0-E99E-DB4F-AD56-19DD3CF445C1}" type="datetimeFigureOut">
              <a:rPr kumimoji="1" lang="ja-JP" altLang="en-US" smtClean="0"/>
              <a:t>2026/4/15</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C20E4627-E24D-A248-B1F2-7A578D15A9F5}" type="slidenum">
              <a:rPr kumimoji="1" lang="ja-JP" altLang="en-US" smtClean="0"/>
              <a:t>‹#›</a:t>
            </a:fld>
            <a:endParaRPr kumimoji="1" lang="ja-JP" altLang="en-US"/>
          </a:p>
        </p:txBody>
      </p:sp>
    </p:spTree>
    <p:extLst>
      <p:ext uri="{BB962C8B-B14F-4D97-AF65-F5344CB8AC3E}">
        <p14:creationId xmlns:p14="http://schemas.microsoft.com/office/powerpoint/2010/main" val="30101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8B6E13B0-E99E-DB4F-AD56-19DD3CF445C1}" type="datetimeFigureOut">
              <a:rPr kumimoji="1" lang="ja-JP" altLang="en-US" smtClean="0"/>
              <a:t>2026/4/15</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C20E4627-E24D-A248-B1F2-7A578D15A9F5}" type="slidenum">
              <a:rPr kumimoji="1" lang="ja-JP" altLang="en-US" smtClean="0"/>
              <a:t>‹#›</a:t>
            </a:fld>
            <a:endParaRPr kumimoji="1" lang="ja-JP" altLang="en-US"/>
          </a:p>
        </p:txBody>
      </p:sp>
    </p:spTree>
    <p:extLst>
      <p:ext uri="{BB962C8B-B14F-4D97-AF65-F5344CB8AC3E}">
        <p14:creationId xmlns:p14="http://schemas.microsoft.com/office/powerpoint/2010/main" val="142078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8B6E13B0-E99E-DB4F-AD56-19DD3CF445C1}" type="datetimeFigureOut">
              <a:rPr kumimoji="1" lang="ja-JP" altLang="en-US" smtClean="0"/>
              <a:t>2026/4/15</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C20E4627-E24D-A248-B1F2-7A578D15A9F5}" type="slidenum">
              <a:rPr kumimoji="1" lang="ja-JP" altLang="en-US" smtClean="0"/>
              <a:t>‹#›</a:t>
            </a:fld>
            <a:endParaRPr kumimoji="1" lang="ja-JP" altLang="en-US"/>
          </a:p>
        </p:txBody>
      </p:sp>
    </p:spTree>
    <p:extLst>
      <p:ext uri="{BB962C8B-B14F-4D97-AF65-F5344CB8AC3E}">
        <p14:creationId xmlns:p14="http://schemas.microsoft.com/office/powerpoint/2010/main" val="232006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a:prstGeom prst="rect">
            <a:avLst/>
          </a:prstGeo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a:prstGeom prst="rect">
            <a:avLst/>
          </a:prstGeo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8B6E13B0-E99E-DB4F-AD56-19DD3CF445C1}" type="datetimeFigureOut">
              <a:rPr kumimoji="1" lang="ja-JP" altLang="en-US" smtClean="0"/>
              <a:t>2026/4/15</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C20E4627-E24D-A248-B1F2-7A578D15A9F5}" type="slidenum">
              <a:rPr kumimoji="1" lang="ja-JP" altLang="en-US" smtClean="0"/>
              <a:t>‹#›</a:t>
            </a:fld>
            <a:endParaRPr kumimoji="1" lang="ja-JP" altLang="en-US"/>
          </a:p>
        </p:txBody>
      </p:sp>
    </p:spTree>
    <p:extLst>
      <p:ext uri="{BB962C8B-B14F-4D97-AF65-F5344CB8AC3E}">
        <p14:creationId xmlns:p14="http://schemas.microsoft.com/office/powerpoint/2010/main" val="7707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8B6E13B0-E99E-DB4F-AD56-19DD3CF445C1}" type="datetimeFigureOut">
              <a:rPr kumimoji="1" lang="ja-JP" altLang="en-US" smtClean="0"/>
              <a:t>2026/4/15</a:t>
            </a:fld>
            <a:endParaRPr kumimoji="1" lang="ja-JP" altLang="en-US"/>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C20E4627-E24D-A248-B1F2-7A578D15A9F5}" type="slidenum">
              <a:rPr kumimoji="1" lang="ja-JP" altLang="en-US" smtClean="0"/>
              <a:t>‹#›</a:t>
            </a:fld>
            <a:endParaRPr kumimoji="1" lang="ja-JP" altLang="en-US"/>
          </a:p>
        </p:txBody>
      </p:sp>
    </p:spTree>
    <p:extLst>
      <p:ext uri="{BB962C8B-B14F-4D97-AF65-F5344CB8AC3E}">
        <p14:creationId xmlns:p14="http://schemas.microsoft.com/office/powerpoint/2010/main" val="312000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519728" y="9909729"/>
            <a:ext cx="1700927" cy="569240"/>
          </a:xfrm>
          <a:prstGeom prst="rect">
            <a:avLst/>
          </a:prstGeom>
        </p:spPr>
        <p:txBody>
          <a:bodyPr/>
          <a:lstStyle/>
          <a:p>
            <a:fld id="{8B6E13B0-E99E-DB4F-AD56-19DD3CF445C1}" type="datetimeFigureOut">
              <a:rPr kumimoji="1" lang="ja-JP" altLang="en-US" smtClean="0"/>
              <a:t>2026/4/15</a:t>
            </a:fld>
            <a:endParaRPr kumimoji="1" lang="ja-JP" altLang="en-US"/>
          </a:p>
        </p:txBody>
      </p:sp>
      <p:sp>
        <p:nvSpPr>
          <p:cNvPr id="8" name="Footer Placeholder 7"/>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5339020" y="9909729"/>
            <a:ext cx="1700927" cy="569240"/>
          </a:xfrm>
          <a:prstGeom prst="rect">
            <a:avLst/>
          </a:prstGeom>
        </p:spPr>
        <p:txBody>
          <a:bodyPr/>
          <a:lstStyle/>
          <a:p>
            <a:fld id="{C20E4627-E24D-A248-B1F2-7A578D15A9F5}" type="slidenum">
              <a:rPr kumimoji="1" lang="ja-JP" altLang="en-US" smtClean="0"/>
              <a:t>‹#›</a:t>
            </a:fld>
            <a:endParaRPr kumimoji="1" lang="ja-JP" altLang="en-US"/>
          </a:p>
        </p:txBody>
      </p:sp>
    </p:spTree>
    <p:extLst>
      <p:ext uri="{BB962C8B-B14F-4D97-AF65-F5344CB8AC3E}">
        <p14:creationId xmlns:p14="http://schemas.microsoft.com/office/powerpoint/2010/main" val="365776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519728" y="9909729"/>
            <a:ext cx="1700927" cy="569240"/>
          </a:xfrm>
          <a:prstGeom prst="rect">
            <a:avLst/>
          </a:prstGeom>
        </p:spPr>
        <p:txBody>
          <a:bodyPr/>
          <a:lstStyle/>
          <a:p>
            <a:fld id="{8B6E13B0-E99E-DB4F-AD56-19DD3CF445C1}" type="datetimeFigureOut">
              <a:rPr kumimoji="1" lang="ja-JP" altLang="en-US" smtClean="0"/>
              <a:t>2026/4/15</a:t>
            </a:fld>
            <a:endParaRPr kumimoji="1" lang="ja-JP" altLang="en-US"/>
          </a:p>
        </p:txBody>
      </p:sp>
      <p:sp>
        <p:nvSpPr>
          <p:cNvPr id="4" name="Footer Placeholder 3"/>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5339020" y="9909729"/>
            <a:ext cx="1700927" cy="569240"/>
          </a:xfrm>
          <a:prstGeom prst="rect">
            <a:avLst/>
          </a:prstGeom>
        </p:spPr>
        <p:txBody>
          <a:bodyPr/>
          <a:lstStyle/>
          <a:p>
            <a:fld id="{C20E4627-E24D-A248-B1F2-7A578D15A9F5}" type="slidenum">
              <a:rPr kumimoji="1" lang="ja-JP" altLang="en-US" smtClean="0"/>
              <a:t>‹#›</a:t>
            </a:fld>
            <a:endParaRPr kumimoji="1" lang="ja-JP" altLang="en-US"/>
          </a:p>
        </p:txBody>
      </p:sp>
    </p:spTree>
    <p:extLst>
      <p:ext uri="{BB962C8B-B14F-4D97-AF65-F5344CB8AC3E}">
        <p14:creationId xmlns:p14="http://schemas.microsoft.com/office/powerpoint/2010/main" val="328336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9728" y="9909729"/>
            <a:ext cx="1700927" cy="569240"/>
          </a:xfrm>
          <a:prstGeom prst="rect">
            <a:avLst/>
          </a:prstGeom>
        </p:spPr>
        <p:txBody>
          <a:bodyPr/>
          <a:lstStyle/>
          <a:p>
            <a:fld id="{8B6E13B0-E99E-DB4F-AD56-19DD3CF445C1}" type="datetimeFigureOut">
              <a:rPr kumimoji="1" lang="ja-JP" altLang="en-US" smtClean="0"/>
              <a:t>2026/4/15</a:t>
            </a:fld>
            <a:endParaRPr kumimoji="1" lang="ja-JP" altLang="en-US"/>
          </a:p>
        </p:txBody>
      </p:sp>
      <p:sp>
        <p:nvSpPr>
          <p:cNvPr id="3" name="Footer Placeholder 2"/>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5339020" y="9909729"/>
            <a:ext cx="1700927" cy="569240"/>
          </a:xfrm>
          <a:prstGeom prst="rect">
            <a:avLst/>
          </a:prstGeom>
        </p:spPr>
        <p:txBody>
          <a:bodyPr/>
          <a:lstStyle/>
          <a:p>
            <a:fld id="{C20E4627-E24D-A248-B1F2-7A578D15A9F5}" type="slidenum">
              <a:rPr kumimoji="1" lang="ja-JP" altLang="en-US" smtClean="0"/>
              <a:t>‹#›</a:t>
            </a:fld>
            <a:endParaRPr kumimoji="1" lang="ja-JP" altLang="en-US"/>
          </a:p>
        </p:txBody>
      </p:sp>
    </p:spTree>
    <p:extLst>
      <p:ext uri="{BB962C8B-B14F-4D97-AF65-F5344CB8AC3E}">
        <p14:creationId xmlns:p14="http://schemas.microsoft.com/office/powerpoint/2010/main" val="199751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a:prstGeom prst="rect">
            <a:avLst/>
          </a:prstGeo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8B6E13B0-E99E-DB4F-AD56-19DD3CF445C1}" type="datetimeFigureOut">
              <a:rPr kumimoji="1" lang="ja-JP" altLang="en-US" smtClean="0"/>
              <a:t>2026/4/15</a:t>
            </a:fld>
            <a:endParaRPr kumimoji="1" lang="ja-JP" altLang="en-US"/>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C20E4627-E24D-A248-B1F2-7A578D15A9F5}" type="slidenum">
              <a:rPr kumimoji="1" lang="ja-JP" altLang="en-US" smtClean="0"/>
              <a:t>‹#›</a:t>
            </a:fld>
            <a:endParaRPr kumimoji="1" lang="ja-JP" altLang="en-US"/>
          </a:p>
        </p:txBody>
      </p:sp>
    </p:spTree>
    <p:extLst>
      <p:ext uri="{BB962C8B-B14F-4D97-AF65-F5344CB8AC3E}">
        <p14:creationId xmlns:p14="http://schemas.microsoft.com/office/powerpoint/2010/main" val="260950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a:prstGeom prst="rect">
            <a:avLst/>
          </a:prstGeo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8B6E13B0-E99E-DB4F-AD56-19DD3CF445C1}" type="datetimeFigureOut">
              <a:rPr kumimoji="1" lang="ja-JP" altLang="en-US" smtClean="0"/>
              <a:t>2026/4/15</a:t>
            </a:fld>
            <a:endParaRPr kumimoji="1" lang="ja-JP" altLang="en-US"/>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C20E4627-E24D-A248-B1F2-7A578D15A9F5}" type="slidenum">
              <a:rPr kumimoji="1" lang="ja-JP" altLang="en-US" smtClean="0"/>
              <a:t>‹#›</a:t>
            </a:fld>
            <a:endParaRPr kumimoji="1" lang="ja-JP" altLang="en-US"/>
          </a:p>
        </p:txBody>
      </p:sp>
    </p:spTree>
    <p:extLst>
      <p:ext uri="{BB962C8B-B14F-4D97-AF65-F5344CB8AC3E}">
        <p14:creationId xmlns:p14="http://schemas.microsoft.com/office/powerpoint/2010/main" val="341263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図 4" descr="図形&#10;&#10;中程度の精度で自動的に生成された説明">
            <a:extLst>
              <a:ext uri="{FF2B5EF4-FFF2-40B4-BE49-F238E27FC236}">
                <a16:creationId xmlns:a16="http://schemas.microsoft.com/office/drawing/2014/main" id="{60555194-1A4D-6BC5-2855-A7C6C44FE7B6}"/>
              </a:ext>
            </a:extLst>
          </p:cNvPr>
          <p:cNvPicPr>
            <a:picLocks noChangeAspect="1"/>
          </p:cNvPicPr>
          <p:nvPr userDrawn="1"/>
        </p:nvPicPr>
        <p:blipFill>
          <a:blip r:embed="rId13"/>
          <a:stretch>
            <a:fillRect/>
          </a:stretch>
        </p:blipFill>
        <p:spPr>
          <a:xfrm>
            <a:off x="2674937" y="9877973"/>
            <a:ext cx="2209800" cy="406400"/>
          </a:xfrm>
          <a:prstGeom prst="rect">
            <a:avLst/>
          </a:prstGeom>
        </p:spPr>
      </p:pic>
      <p:pic>
        <p:nvPicPr>
          <p:cNvPr id="7" name="図 6" descr="図形&#10;&#10;中程度の精度で自動的に生成された説明">
            <a:extLst>
              <a:ext uri="{FF2B5EF4-FFF2-40B4-BE49-F238E27FC236}">
                <a16:creationId xmlns:a16="http://schemas.microsoft.com/office/drawing/2014/main" id="{328DCC72-6BDD-DC07-A6C8-50C563227734}"/>
              </a:ext>
            </a:extLst>
          </p:cNvPr>
          <p:cNvPicPr>
            <a:picLocks noChangeAspect="1"/>
          </p:cNvPicPr>
          <p:nvPr userDrawn="1"/>
        </p:nvPicPr>
        <p:blipFill>
          <a:blip r:embed="rId14"/>
          <a:stretch>
            <a:fillRect/>
          </a:stretch>
        </p:blipFill>
        <p:spPr>
          <a:xfrm>
            <a:off x="3481387" y="610640"/>
            <a:ext cx="596900" cy="698500"/>
          </a:xfrm>
          <a:prstGeom prst="rect">
            <a:avLst/>
          </a:prstGeom>
        </p:spPr>
      </p:pic>
    </p:spTree>
    <p:extLst>
      <p:ext uri="{BB962C8B-B14F-4D97-AF65-F5344CB8AC3E}">
        <p14:creationId xmlns:p14="http://schemas.microsoft.com/office/powerpoint/2010/main" val="203024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FE05-0D01-F4E7-0684-8AE5AE29799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107858E-6703-FE8B-C0C3-2641D9C745B4}"/>
              </a:ext>
            </a:extLst>
          </p:cNvPr>
          <p:cNvSpPr txBox="1"/>
          <p:nvPr/>
        </p:nvSpPr>
        <p:spPr>
          <a:xfrm>
            <a:off x="169492" y="4868972"/>
            <a:ext cx="7220691" cy="1200329"/>
          </a:xfrm>
          <a:prstGeom prst="rect">
            <a:avLst/>
          </a:prstGeom>
          <a:noFill/>
        </p:spPr>
        <p:txBody>
          <a:bodyPr wrap="square" rtlCol="0">
            <a:spAutoFit/>
          </a:bodyPr>
          <a:lstStyle/>
          <a:p>
            <a:pPr algn="ctr"/>
            <a:r>
              <a:rPr lang="ja-JP" altLang="en-US" sz="2400" dirty="0">
                <a:latin typeface="Yu Mincho" panose="02020400000000000000" pitchFamily="18" charset="-128"/>
                <a:ea typeface="Yu Mincho" panose="02020400000000000000" pitchFamily="18" charset="-128"/>
              </a:rPr>
              <a:t>“みみとも”さんを迎えたジャズライブ</a:t>
            </a:r>
            <a:endParaRPr lang="en-US" altLang="ja-JP" sz="2400" dirty="0">
              <a:latin typeface="Yu Mincho" panose="02020400000000000000" pitchFamily="18" charset="-128"/>
              <a:ea typeface="Yu Mincho" panose="02020400000000000000" pitchFamily="18" charset="-128"/>
            </a:endParaRPr>
          </a:p>
          <a:p>
            <a:pPr algn="ctr"/>
            <a:r>
              <a:rPr lang="ja-JP" altLang="en-US" sz="2400" dirty="0">
                <a:latin typeface="Yu Mincho" panose="02020400000000000000" pitchFamily="18" charset="-128"/>
                <a:ea typeface="Yu Mincho" panose="02020400000000000000" pitchFamily="18" charset="-128"/>
              </a:rPr>
              <a:t>好評につき第３回目の開催決定！</a:t>
            </a:r>
            <a:endParaRPr lang="en-US" altLang="ja-JP" sz="2400" dirty="0">
              <a:latin typeface="Yu Mincho" panose="02020400000000000000" pitchFamily="18" charset="-128"/>
              <a:ea typeface="Yu Mincho" panose="02020400000000000000" pitchFamily="18" charset="-128"/>
            </a:endParaRPr>
          </a:p>
          <a:p>
            <a:pPr algn="ctr"/>
            <a:r>
              <a:rPr lang="en-US" altLang="ja-JP" sz="2400" dirty="0">
                <a:latin typeface="Yu Mincho" panose="02020400000000000000" pitchFamily="18" charset="-128"/>
                <a:ea typeface="Yu Mincho" panose="02020400000000000000" pitchFamily="18" charset="-128"/>
              </a:rPr>
              <a:t>※</a:t>
            </a:r>
            <a:r>
              <a:rPr lang="ja-JP" altLang="en-US" sz="2400" dirty="0">
                <a:latin typeface="Yu Mincho" panose="02020400000000000000" pitchFamily="18" charset="-128"/>
                <a:ea typeface="Yu Mincho" panose="02020400000000000000" pitchFamily="18" charset="-128"/>
              </a:rPr>
              <a:t>１ドリンクオーダー制です。</a:t>
            </a:r>
            <a:endParaRPr lang="en-US" altLang="ja-JP" sz="24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13DAB8F3-02FF-3C17-1935-051634F1381D}"/>
              </a:ext>
            </a:extLst>
          </p:cNvPr>
          <p:cNvCxnSpPr>
            <a:cxnSpLocks/>
          </p:cNvCxnSpPr>
          <p:nvPr/>
        </p:nvCxnSpPr>
        <p:spPr>
          <a:xfrm>
            <a:off x="2024081" y="4755984"/>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5E9F817-FF53-CBA9-C776-7C9DEFF4AEE0}"/>
              </a:ext>
            </a:extLst>
          </p:cNvPr>
          <p:cNvSpPr txBox="1"/>
          <p:nvPr/>
        </p:nvSpPr>
        <p:spPr>
          <a:xfrm>
            <a:off x="702969" y="2693659"/>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CEE4A2C-E7E6-A979-D521-F9D5CFCEA043}"/>
              </a:ext>
            </a:extLst>
          </p:cNvPr>
          <p:cNvSpPr txBox="1"/>
          <p:nvPr/>
        </p:nvSpPr>
        <p:spPr>
          <a:xfrm>
            <a:off x="1727108" y="3613967"/>
            <a:ext cx="4171335" cy="1077218"/>
          </a:xfrm>
          <a:prstGeom prst="rect">
            <a:avLst/>
          </a:prstGeom>
          <a:noFill/>
        </p:spPr>
        <p:txBody>
          <a:bodyPr wrap="none" rtlCol="0">
            <a:spAutoFit/>
          </a:bodyPr>
          <a:lstStyle/>
          <a:p>
            <a:r>
              <a:rPr kumimoji="1" lang="ja-JP" altLang="en-US" sz="3200" b="1" dirty="0">
                <a:latin typeface="游明朝" panose="02020400000000000000" pitchFamily="18" charset="-128"/>
                <a:ea typeface="游明朝" panose="02020400000000000000" pitchFamily="18" charset="-128"/>
              </a:rPr>
              <a:t>第１部　</a:t>
            </a:r>
            <a:r>
              <a:rPr kumimoji="1" lang="en-US" altLang="ja-JP" sz="3200" b="1" dirty="0">
                <a:latin typeface="游明朝" panose="02020400000000000000" pitchFamily="18" charset="-128"/>
                <a:ea typeface="游明朝" panose="02020400000000000000" pitchFamily="18" charset="-128"/>
              </a:rPr>
              <a:t>15:00</a:t>
            </a:r>
            <a:r>
              <a:rPr kumimoji="1" lang="ja-JP" altLang="en-US" sz="3200" b="1" dirty="0">
                <a:latin typeface="游明朝" panose="02020400000000000000" pitchFamily="18" charset="-128"/>
                <a:ea typeface="游明朝" panose="02020400000000000000" pitchFamily="18" charset="-128"/>
              </a:rPr>
              <a:t>～</a:t>
            </a:r>
            <a:r>
              <a:rPr kumimoji="1" lang="en-US" altLang="ja-JP" sz="3200" b="1" dirty="0">
                <a:latin typeface="游明朝" panose="02020400000000000000" pitchFamily="18" charset="-128"/>
                <a:ea typeface="游明朝" panose="02020400000000000000" pitchFamily="18" charset="-128"/>
              </a:rPr>
              <a:t>15:30</a:t>
            </a:r>
          </a:p>
          <a:p>
            <a:r>
              <a:rPr kumimoji="1" lang="ja-JP" altLang="en-US" sz="3200" b="1" dirty="0">
                <a:latin typeface="游明朝" panose="02020400000000000000" pitchFamily="18" charset="-128"/>
                <a:ea typeface="游明朝" panose="02020400000000000000" pitchFamily="18" charset="-128"/>
              </a:rPr>
              <a:t>第２部　</a:t>
            </a:r>
            <a:r>
              <a:rPr kumimoji="1" lang="en-US" altLang="ja-JP" sz="3200" b="1" dirty="0">
                <a:latin typeface="游明朝" panose="02020400000000000000" pitchFamily="18" charset="-128"/>
                <a:ea typeface="游明朝" panose="02020400000000000000" pitchFamily="18" charset="-128"/>
              </a:rPr>
              <a:t>15:45</a:t>
            </a:r>
            <a:r>
              <a:rPr kumimoji="1" lang="ja-JP" altLang="en-US" sz="3200" b="1" dirty="0">
                <a:latin typeface="游明朝" panose="02020400000000000000" pitchFamily="18" charset="-128"/>
                <a:ea typeface="游明朝" panose="02020400000000000000" pitchFamily="18" charset="-128"/>
              </a:rPr>
              <a:t>～</a:t>
            </a:r>
            <a:r>
              <a:rPr kumimoji="1" lang="en-US" altLang="ja-JP" sz="3200" b="1" dirty="0">
                <a:latin typeface="游明朝" panose="02020400000000000000" pitchFamily="18" charset="-128"/>
                <a:ea typeface="游明朝" panose="02020400000000000000" pitchFamily="18" charset="-128"/>
              </a:rPr>
              <a:t>16:15</a:t>
            </a:r>
            <a:endParaRPr kumimoji="1" lang="ja-JP" altLang="en-US" sz="32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8EE35E6D-057A-949E-DEEB-016210BF4C3B}"/>
              </a:ext>
            </a:extLst>
          </p:cNvPr>
          <p:cNvSpPr txBox="1"/>
          <p:nvPr/>
        </p:nvSpPr>
        <p:spPr>
          <a:xfrm>
            <a:off x="2082976" y="1795178"/>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2024.6.29</a:t>
            </a:r>
            <a:endParaRPr kumimoji="1" lang="ja-JP" altLang="en-US" sz="6000" b="1" dirty="0">
              <a:latin typeface="游明朝" panose="02020400000000000000" pitchFamily="18" charset="-128"/>
              <a:ea typeface="游明朝" panose="02020400000000000000" pitchFamily="18" charset="-128"/>
            </a:endParaRPr>
          </a:p>
        </p:txBody>
      </p:sp>
      <p:pic>
        <p:nvPicPr>
          <p:cNvPr id="9" name="図 8">
            <a:extLst>
              <a:ext uri="{FF2B5EF4-FFF2-40B4-BE49-F238E27FC236}">
                <a16:creationId xmlns:a16="http://schemas.microsoft.com/office/drawing/2014/main" id="{89AC26F6-1530-BF64-0C9C-CC4CD225CB89}"/>
              </a:ext>
            </a:extLst>
          </p:cNvPr>
          <p:cNvPicPr>
            <a:picLocks noChangeAspect="1"/>
          </p:cNvPicPr>
          <p:nvPr/>
        </p:nvPicPr>
        <p:blipFill rotWithShape="1">
          <a:blip r:embed="rId2"/>
          <a:srcRect l="55015" t="67898" r="2408" b="4255"/>
          <a:stretch/>
        </p:blipFill>
        <p:spPr>
          <a:xfrm>
            <a:off x="4626501" y="7008617"/>
            <a:ext cx="1653699" cy="1622330"/>
          </a:xfrm>
          <a:prstGeom prst="rect">
            <a:avLst/>
          </a:prstGeom>
        </p:spPr>
      </p:pic>
      <p:pic>
        <p:nvPicPr>
          <p:cNvPr id="10" name="図 9">
            <a:extLst>
              <a:ext uri="{FF2B5EF4-FFF2-40B4-BE49-F238E27FC236}">
                <a16:creationId xmlns:a16="http://schemas.microsoft.com/office/drawing/2014/main" id="{57D41F44-FA90-39BD-3A49-734C814C7B3B}"/>
              </a:ext>
            </a:extLst>
          </p:cNvPr>
          <p:cNvPicPr>
            <a:picLocks noChangeAspect="1"/>
          </p:cNvPicPr>
          <p:nvPr/>
        </p:nvPicPr>
        <p:blipFill rotWithShape="1">
          <a:blip r:embed="rId2"/>
          <a:srcRect l="51744" t="35362" r="2408" b="34221"/>
          <a:stretch/>
        </p:blipFill>
        <p:spPr>
          <a:xfrm>
            <a:off x="2940587" y="7008617"/>
            <a:ext cx="1636968" cy="1629037"/>
          </a:xfrm>
          <a:prstGeom prst="rect">
            <a:avLst/>
          </a:prstGeom>
        </p:spPr>
      </p:pic>
      <p:pic>
        <p:nvPicPr>
          <p:cNvPr id="12" name="図 11">
            <a:extLst>
              <a:ext uri="{FF2B5EF4-FFF2-40B4-BE49-F238E27FC236}">
                <a16:creationId xmlns:a16="http://schemas.microsoft.com/office/drawing/2014/main" id="{D3E836EF-4E14-F384-9BA4-61417F197372}"/>
              </a:ext>
            </a:extLst>
          </p:cNvPr>
          <p:cNvPicPr>
            <a:picLocks noChangeAspect="1"/>
          </p:cNvPicPr>
          <p:nvPr/>
        </p:nvPicPr>
        <p:blipFill rotWithShape="1">
          <a:blip r:embed="rId2"/>
          <a:srcRect l="51036" t="1663" r="3116" b="67326"/>
          <a:stretch/>
        </p:blipFill>
        <p:spPr>
          <a:xfrm>
            <a:off x="1279471" y="7002140"/>
            <a:ext cx="1611982" cy="1635514"/>
          </a:xfrm>
          <a:prstGeom prst="rect">
            <a:avLst/>
          </a:prstGeom>
        </p:spPr>
      </p:pic>
      <p:sp>
        <p:nvSpPr>
          <p:cNvPr id="13" name="テキスト ボックス 12">
            <a:extLst>
              <a:ext uri="{FF2B5EF4-FFF2-40B4-BE49-F238E27FC236}">
                <a16:creationId xmlns:a16="http://schemas.microsoft.com/office/drawing/2014/main" id="{088C2216-7F31-5A7D-16D9-E3A23A6F8A76}"/>
              </a:ext>
            </a:extLst>
          </p:cNvPr>
          <p:cNvSpPr txBox="1"/>
          <p:nvPr/>
        </p:nvSpPr>
        <p:spPr>
          <a:xfrm>
            <a:off x="639360" y="6119376"/>
            <a:ext cx="2518638" cy="307777"/>
          </a:xfrm>
          <a:prstGeom prst="rect">
            <a:avLst/>
          </a:prstGeom>
          <a:noFill/>
        </p:spPr>
        <p:txBody>
          <a:bodyPr wrap="none" rtlCol="0">
            <a:spAutoFit/>
          </a:bodyPr>
          <a:lstStyle/>
          <a:p>
            <a:r>
              <a:rPr kumimoji="1" lang="en-US" altLang="ja-JP" sz="1400" dirty="0">
                <a:latin typeface="游明朝" panose="02020400000000000000" pitchFamily="18" charset="-128"/>
                <a:ea typeface="游明朝" panose="02020400000000000000" pitchFamily="18" charset="-128"/>
              </a:rPr>
              <a:t>【</a:t>
            </a:r>
            <a:r>
              <a:rPr kumimoji="1" lang="ja-JP" altLang="en-US" sz="1400" dirty="0">
                <a:latin typeface="游明朝" panose="02020400000000000000" pitchFamily="18" charset="-128"/>
                <a:ea typeface="游明朝" panose="02020400000000000000" pitchFamily="18" charset="-128"/>
              </a:rPr>
              <a:t>ジャズバンド　みみとも</a:t>
            </a:r>
            <a:r>
              <a:rPr kumimoji="1" lang="en-US" altLang="ja-JP" sz="1400" dirty="0">
                <a:latin typeface="游明朝" panose="02020400000000000000" pitchFamily="18" charset="-128"/>
                <a:ea typeface="游明朝" panose="02020400000000000000" pitchFamily="18" charset="-128"/>
              </a:rPr>
              <a:t>】</a:t>
            </a:r>
            <a:endParaRPr kumimoji="1" lang="ja-JP" altLang="en-US" sz="1400" dirty="0">
              <a:latin typeface="游明朝" panose="02020400000000000000" pitchFamily="18" charset="-128"/>
              <a:ea typeface="游明朝" panose="02020400000000000000" pitchFamily="18" charset="-128"/>
            </a:endParaRPr>
          </a:p>
        </p:txBody>
      </p:sp>
      <p:sp>
        <p:nvSpPr>
          <p:cNvPr id="15" name="テキスト ボックス 14">
            <a:extLst>
              <a:ext uri="{FF2B5EF4-FFF2-40B4-BE49-F238E27FC236}">
                <a16:creationId xmlns:a16="http://schemas.microsoft.com/office/drawing/2014/main" id="{1A5EA547-9C5B-9EEF-CCFC-4FA17AA048F5}"/>
              </a:ext>
            </a:extLst>
          </p:cNvPr>
          <p:cNvSpPr txBox="1"/>
          <p:nvPr/>
        </p:nvSpPr>
        <p:spPr>
          <a:xfrm>
            <a:off x="723007" y="6355809"/>
            <a:ext cx="6359970" cy="646331"/>
          </a:xfrm>
          <a:prstGeom prst="rect">
            <a:avLst/>
          </a:prstGeom>
          <a:noFill/>
        </p:spPr>
        <p:txBody>
          <a:bodyPr wrap="square">
            <a:spAutoFit/>
          </a:bodyPr>
          <a:lstStyle/>
          <a:p>
            <a:r>
              <a:rPr lang="ja-JP" altLang="en-US" sz="1200" dirty="0">
                <a:latin typeface="游明朝" panose="02020400000000000000" pitchFamily="18" charset="-128"/>
                <a:ea typeface="游明朝" panose="02020400000000000000" pitchFamily="18" charset="-128"/>
              </a:rPr>
              <a:t>大阪府内中心に活動しており、西村 美紀(鍵盤ハーモニカ)、荒木 あきとも(ギター)、</a:t>
            </a:r>
            <a:endParaRPr lang="en-US" altLang="ja-JP" sz="1200" dirty="0">
              <a:latin typeface="游明朝" panose="02020400000000000000" pitchFamily="18" charset="-128"/>
              <a:ea typeface="游明朝" panose="02020400000000000000" pitchFamily="18" charset="-128"/>
            </a:endParaRPr>
          </a:p>
          <a:p>
            <a:r>
              <a:rPr lang="ja-JP" altLang="en-US" sz="1200" dirty="0">
                <a:latin typeface="游明朝" panose="02020400000000000000" pitchFamily="18" charset="-128"/>
                <a:ea typeface="游明朝" panose="02020400000000000000" pitchFamily="18" charset="-128"/>
              </a:rPr>
              <a:t>micci ミッチ(パーカッション) の編成でジャズ、ラテン、洋楽、J-POPなど幅広く演奏。</a:t>
            </a:r>
          </a:p>
          <a:p>
            <a:r>
              <a:rPr lang="ja-JP" altLang="en-US" sz="1200" dirty="0">
                <a:latin typeface="游明朝" panose="02020400000000000000" pitchFamily="18" charset="-128"/>
                <a:ea typeface="游明朝" panose="02020400000000000000" pitchFamily="18" charset="-128"/>
              </a:rPr>
              <a:t>暖かく柔らかな音色を楽しんでいただけますと嬉しいです。</a:t>
            </a:r>
          </a:p>
        </p:txBody>
      </p:sp>
      <p:sp>
        <p:nvSpPr>
          <p:cNvPr id="19" name="テキスト ボックス 18">
            <a:extLst>
              <a:ext uri="{FF2B5EF4-FFF2-40B4-BE49-F238E27FC236}">
                <a16:creationId xmlns:a16="http://schemas.microsoft.com/office/drawing/2014/main" id="{EF3EA0E6-1662-8F36-0845-0692D6157E03}"/>
              </a:ext>
            </a:extLst>
          </p:cNvPr>
          <p:cNvSpPr txBox="1"/>
          <p:nvPr/>
        </p:nvSpPr>
        <p:spPr>
          <a:xfrm>
            <a:off x="702969" y="8837053"/>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Tree>
    <p:extLst>
      <p:ext uri="{BB962C8B-B14F-4D97-AF65-F5344CB8AC3E}">
        <p14:creationId xmlns:p14="http://schemas.microsoft.com/office/powerpoint/2010/main" val="193327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F0839-B1A0-5E60-72BD-74072F1953D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FBE86B6-BCD0-C244-EB7B-08A6585822BB}"/>
              </a:ext>
            </a:extLst>
          </p:cNvPr>
          <p:cNvSpPr txBox="1"/>
          <p:nvPr/>
        </p:nvSpPr>
        <p:spPr>
          <a:xfrm>
            <a:off x="169490" y="6071971"/>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19685C3A-3A1D-4E0E-4440-16BBFB21D068}"/>
              </a:ext>
            </a:extLst>
          </p:cNvPr>
          <p:cNvCxnSpPr>
            <a:cxnSpLocks/>
          </p:cNvCxnSpPr>
          <p:nvPr/>
        </p:nvCxnSpPr>
        <p:spPr>
          <a:xfrm>
            <a:off x="1953751" y="6010310"/>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F1E80413-8015-010F-58CE-5BE3BE8EC8C8}"/>
              </a:ext>
            </a:extLst>
          </p:cNvPr>
          <p:cNvSpPr txBox="1"/>
          <p:nvPr/>
        </p:nvSpPr>
        <p:spPr>
          <a:xfrm>
            <a:off x="702968" y="3104590"/>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0531A8A8-4056-16D4-F837-27D89806D422}"/>
              </a:ext>
            </a:extLst>
          </p:cNvPr>
          <p:cNvSpPr txBox="1"/>
          <p:nvPr/>
        </p:nvSpPr>
        <p:spPr>
          <a:xfrm>
            <a:off x="1397741" y="4178887"/>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1D70AB34-FE7A-2D1D-5EBF-835B8FF76C7B}"/>
              </a:ext>
            </a:extLst>
          </p:cNvPr>
          <p:cNvSpPr txBox="1"/>
          <p:nvPr/>
        </p:nvSpPr>
        <p:spPr>
          <a:xfrm>
            <a:off x="2265323" y="2227427"/>
            <a:ext cx="3050835"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2025.3.2</a:t>
            </a:r>
            <a:endParaRPr kumimoji="1" lang="ja-JP" altLang="en-US" sz="6000" b="1" dirty="0">
              <a:latin typeface="游明朝" panose="02020400000000000000" pitchFamily="18" charset="-128"/>
              <a:ea typeface="游明朝" panose="02020400000000000000" pitchFamily="18" charset="-128"/>
            </a:endParaRPr>
          </a:p>
        </p:txBody>
      </p:sp>
      <p:sp>
        <p:nvSpPr>
          <p:cNvPr id="15" name="テキスト ボックス 14">
            <a:extLst>
              <a:ext uri="{FF2B5EF4-FFF2-40B4-BE49-F238E27FC236}">
                <a16:creationId xmlns:a16="http://schemas.microsoft.com/office/drawing/2014/main" id="{A8352C0A-0D17-1BAE-30FB-E2BD39B58C9F}"/>
              </a:ext>
            </a:extLst>
          </p:cNvPr>
          <p:cNvSpPr txBox="1"/>
          <p:nvPr/>
        </p:nvSpPr>
        <p:spPr>
          <a:xfrm>
            <a:off x="599853" y="6584461"/>
            <a:ext cx="6359970" cy="461665"/>
          </a:xfrm>
          <a:prstGeom prst="rect">
            <a:avLst/>
          </a:prstGeom>
          <a:noFill/>
        </p:spPr>
        <p:txBody>
          <a:bodyPr wrap="square">
            <a:spAutoFit/>
          </a:bodyPr>
          <a:lstStyle/>
          <a:p>
            <a:r>
              <a:rPr lang="ja-JP" altLang="en-US" sz="1200" dirty="0">
                <a:latin typeface="游明朝" panose="02020400000000000000" pitchFamily="18" charset="-128"/>
                <a:ea typeface="游明朝" panose="02020400000000000000" pitchFamily="18" charset="-128"/>
              </a:rPr>
              <a:t>岸田庚申堂(歌)、山下 秀哉(ベース)、藤田 美季</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ピアノ</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、micci ミッチ(パーカッション) の編成でお喋りも楽しく、ジャズ・ラテン・昭和歌謡をお届けいたします♪</a:t>
            </a:r>
          </a:p>
        </p:txBody>
      </p:sp>
      <p:sp>
        <p:nvSpPr>
          <p:cNvPr id="19" name="テキスト ボックス 18">
            <a:extLst>
              <a:ext uri="{FF2B5EF4-FFF2-40B4-BE49-F238E27FC236}">
                <a16:creationId xmlns:a16="http://schemas.microsoft.com/office/drawing/2014/main" id="{E60AE27A-7957-808C-6246-8CEFB7241A32}"/>
              </a:ext>
            </a:extLst>
          </p:cNvPr>
          <p:cNvSpPr txBox="1"/>
          <p:nvPr/>
        </p:nvSpPr>
        <p:spPr>
          <a:xfrm>
            <a:off x="702969" y="8837053"/>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grpSp>
        <p:nvGrpSpPr>
          <p:cNvPr id="17" name="グループ化 16">
            <a:extLst>
              <a:ext uri="{FF2B5EF4-FFF2-40B4-BE49-F238E27FC236}">
                <a16:creationId xmlns:a16="http://schemas.microsoft.com/office/drawing/2014/main" id="{1FE80FEF-6258-B81E-E538-6D22E122329B}"/>
              </a:ext>
            </a:extLst>
          </p:cNvPr>
          <p:cNvGrpSpPr/>
          <p:nvPr/>
        </p:nvGrpSpPr>
        <p:grpSpPr>
          <a:xfrm>
            <a:off x="614093" y="7037388"/>
            <a:ext cx="6115815" cy="1667834"/>
            <a:chOff x="1006973" y="6970093"/>
            <a:chExt cx="6115815" cy="1667834"/>
          </a:xfrm>
        </p:grpSpPr>
        <p:pic>
          <p:nvPicPr>
            <p:cNvPr id="9" name="図 8">
              <a:extLst>
                <a:ext uri="{FF2B5EF4-FFF2-40B4-BE49-F238E27FC236}">
                  <a16:creationId xmlns:a16="http://schemas.microsoft.com/office/drawing/2014/main" id="{DBEF05E3-E056-3FD8-D46E-A8168273DB1D}"/>
                </a:ext>
              </a:extLst>
            </p:cNvPr>
            <p:cNvPicPr>
              <a:picLocks noChangeAspect="1"/>
            </p:cNvPicPr>
            <p:nvPr/>
          </p:nvPicPr>
          <p:blipFill rotWithShape="1">
            <a:blip r:embed="rId2"/>
            <a:srcRect l="58403" t="67898" r="2408" b="4255"/>
            <a:stretch/>
          </p:blipFill>
          <p:spPr>
            <a:xfrm>
              <a:off x="5557963" y="6970093"/>
              <a:ext cx="1564825" cy="1667834"/>
            </a:xfrm>
            <a:prstGeom prst="rect">
              <a:avLst/>
            </a:prstGeom>
          </p:spPr>
        </p:pic>
        <p:pic>
          <p:nvPicPr>
            <p:cNvPr id="8" name="図 7">
              <a:extLst>
                <a:ext uri="{FF2B5EF4-FFF2-40B4-BE49-F238E27FC236}">
                  <a16:creationId xmlns:a16="http://schemas.microsoft.com/office/drawing/2014/main" id="{C927E2E5-D83E-1965-03F8-83D2D394044B}"/>
                </a:ext>
              </a:extLst>
            </p:cNvPr>
            <p:cNvPicPr>
              <a:picLocks noChangeAspect="1"/>
            </p:cNvPicPr>
            <p:nvPr/>
          </p:nvPicPr>
          <p:blipFill rotWithShape="1">
            <a:blip r:embed="rId3"/>
            <a:srcRect l="37444"/>
            <a:stretch/>
          </p:blipFill>
          <p:spPr>
            <a:xfrm>
              <a:off x="2666729" y="6971190"/>
              <a:ext cx="1563365" cy="1661475"/>
            </a:xfrm>
            <a:prstGeom prst="rect">
              <a:avLst/>
            </a:prstGeom>
          </p:spPr>
        </p:pic>
        <p:pic>
          <p:nvPicPr>
            <p:cNvPr id="13" name="図 12">
              <a:extLst>
                <a:ext uri="{FF2B5EF4-FFF2-40B4-BE49-F238E27FC236}">
                  <a16:creationId xmlns:a16="http://schemas.microsoft.com/office/drawing/2014/main" id="{3450B9B0-0C7D-E2D7-E475-2A9F5D3044AE}"/>
                </a:ext>
              </a:extLst>
            </p:cNvPr>
            <p:cNvPicPr>
              <a:picLocks noChangeAspect="1"/>
            </p:cNvPicPr>
            <p:nvPr/>
          </p:nvPicPr>
          <p:blipFill>
            <a:blip r:embed="rId4"/>
            <a:stretch>
              <a:fillRect/>
            </a:stretch>
          </p:blipFill>
          <p:spPr>
            <a:xfrm>
              <a:off x="1006973" y="6971191"/>
              <a:ext cx="1659756" cy="1659756"/>
            </a:xfrm>
            <a:prstGeom prst="rect">
              <a:avLst/>
            </a:prstGeom>
          </p:spPr>
        </p:pic>
        <p:pic>
          <p:nvPicPr>
            <p:cNvPr id="16" name="図 15">
              <a:extLst>
                <a:ext uri="{FF2B5EF4-FFF2-40B4-BE49-F238E27FC236}">
                  <a16:creationId xmlns:a16="http://schemas.microsoft.com/office/drawing/2014/main" id="{02667739-C9E3-A883-8B2B-F44B335FA522}"/>
                </a:ext>
              </a:extLst>
            </p:cNvPr>
            <p:cNvPicPr>
              <a:picLocks noChangeAspect="1"/>
            </p:cNvPicPr>
            <p:nvPr/>
          </p:nvPicPr>
          <p:blipFill rotWithShape="1">
            <a:blip r:embed="rId5"/>
            <a:srcRect t="12048" b="17347"/>
            <a:stretch/>
          </p:blipFill>
          <p:spPr>
            <a:xfrm>
              <a:off x="4230095" y="6971190"/>
              <a:ext cx="1327868" cy="1666737"/>
            </a:xfrm>
            <a:prstGeom prst="rect">
              <a:avLst/>
            </a:prstGeom>
          </p:spPr>
        </p:pic>
      </p:grpSp>
    </p:spTree>
    <p:extLst>
      <p:ext uri="{BB962C8B-B14F-4D97-AF65-F5344CB8AC3E}">
        <p14:creationId xmlns:p14="http://schemas.microsoft.com/office/powerpoint/2010/main" val="1501647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15090-3849-B04E-1C68-896E7B36F26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397E4B3-E53E-AAEE-2E41-55B2715E9C3A}"/>
              </a:ext>
            </a:extLst>
          </p:cNvPr>
          <p:cNvSpPr txBox="1"/>
          <p:nvPr/>
        </p:nvSpPr>
        <p:spPr>
          <a:xfrm>
            <a:off x="129733" y="5818854"/>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64F8F23C-F950-F86F-F461-B972C03B59B9}"/>
              </a:ext>
            </a:extLst>
          </p:cNvPr>
          <p:cNvCxnSpPr>
            <a:cxnSpLocks/>
          </p:cNvCxnSpPr>
          <p:nvPr/>
        </p:nvCxnSpPr>
        <p:spPr>
          <a:xfrm>
            <a:off x="1913994" y="5757193"/>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F927E365-E92A-5B48-8E08-A2D942665D31}"/>
              </a:ext>
            </a:extLst>
          </p:cNvPr>
          <p:cNvSpPr txBox="1"/>
          <p:nvPr/>
        </p:nvSpPr>
        <p:spPr>
          <a:xfrm>
            <a:off x="709172" y="2970213"/>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7EEA4378-7165-9931-6CA5-5D1F3D398DE9}"/>
              </a:ext>
            </a:extLst>
          </p:cNvPr>
          <p:cNvSpPr txBox="1"/>
          <p:nvPr/>
        </p:nvSpPr>
        <p:spPr>
          <a:xfrm>
            <a:off x="1357984" y="3925770"/>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94DF3F8C-E1CC-3F19-9205-6382487C158C}"/>
              </a:ext>
            </a:extLst>
          </p:cNvPr>
          <p:cNvSpPr txBox="1"/>
          <p:nvPr/>
        </p:nvSpPr>
        <p:spPr>
          <a:xfrm>
            <a:off x="1851858" y="2187672"/>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2025.4.13</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908BC678-4EEA-30F8-44A4-02DF5ED58422}"/>
              </a:ext>
            </a:extLst>
          </p:cNvPr>
          <p:cNvSpPr txBox="1"/>
          <p:nvPr/>
        </p:nvSpPr>
        <p:spPr>
          <a:xfrm>
            <a:off x="702969" y="8837053"/>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6" name="テキスト ボックス 5">
            <a:extLst>
              <a:ext uri="{FF2B5EF4-FFF2-40B4-BE49-F238E27FC236}">
                <a16:creationId xmlns:a16="http://schemas.microsoft.com/office/drawing/2014/main" id="{DEBC3DB6-8C18-0289-4B6A-ABDAB2088037}"/>
              </a:ext>
            </a:extLst>
          </p:cNvPr>
          <p:cNvSpPr txBox="1"/>
          <p:nvPr/>
        </p:nvSpPr>
        <p:spPr>
          <a:xfrm>
            <a:off x="224296" y="6174093"/>
            <a:ext cx="7021563" cy="461665"/>
          </a:xfrm>
          <a:prstGeom prst="rect">
            <a:avLst/>
          </a:prstGeom>
          <a:noFill/>
        </p:spPr>
        <p:txBody>
          <a:bodyPr wrap="square">
            <a:spAutoFit/>
          </a:bodyPr>
          <a:lstStyle/>
          <a:p>
            <a:pPr algn="ctr"/>
            <a:r>
              <a:rPr lang="ja-JP" altLang="en-US" sz="1200" dirty="0">
                <a:latin typeface="游明朝" panose="02020400000000000000" pitchFamily="18" charset="-128"/>
                <a:ea typeface="游明朝" panose="02020400000000000000" pitchFamily="18" charset="-128"/>
              </a:rPr>
              <a:t>「かなあと」と小田歩</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歌 ピアノ</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＆松井修一</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クラリネット</a:t>
            </a:r>
            <a:r>
              <a:rPr lang="en-US" altLang="ja-JP" sz="1200" dirty="0">
                <a:latin typeface="游明朝" panose="02020400000000000000" pitchFamily="18" charset="-128"/>
                <a:ea typeface="游明朝" panose="02020400000000000000" pitchFamily="18" charset="-128"/>
              </a:rPr>
              <a:t>)</a:t>
            </a:r>
          </a:p>
          <a:p>
            <a:pPr algn="ctr"/>
            <a:r>
              <a:rPr lang="ja-JP" altLang="en-US" sz="1200" dirty="0">
                <a:latin typeface="游明朝" panose="02020400000000000000" pitchFamily="18" charset="-128"/>
                <a:ea typeface="游明朝" panose="02020400000000000000" pitchFamily="18" charset="-128"/>
              </a:rPr>
              <a:t>２つの</a:t>
            </a:r>
            <a:r>
              <a:rPr lang="ja-JP" altLang="en-US" sz="1200">
                <a:latin typeface="游明朝" panose="02020400000000000000" pitchFamily="18" charset="-128"/>
                <a:ea typeface="游明朝" panose="02020400000000000000" pitchFamily="18" charset="-128"/>
              </a:rPr>
              <a:t>ユニットが洋楽</a:t>
            </a:r>
            <a:r>
              <a:rPr lang="ja-JP" altLang="en-US" sz="1200" dirty="0">
                <a:latin typeface="游明朝" panose="02020400000000000000" pitchFamily="18" charset="-128"/>
                <a:ea typeface="游明朝" panose="02020400000000000000" pitchFamily="18" charset="-128"/>
              </a:rPr>
              <a:t>・邦楽・ジャズ・ラテンをお届けいたします♪</a:t>
            </a:r>
          </a:p>
        </p:txBody>
      </p:sp>
      <p:pic>
        <p:nvPicPr>
          <p:cNvPr id="15" name="図 14">
            <a:extLst>
              <a:ext uri="{FF2B5EF4-FFF2-40B4-BE49-F238E27FC236}">
                <a16:creationId xmlns:a16="http://schemas.microsoft.com/office/drawing/2014/main" id="{B0590D29-BB62-9BA3-E3F0-5B2D659804D0}"/>
              </a:ext>
            </a:extLst>
          </p:cNvPr>
          <p:cNvPicPr>
            <a:picLocks noChangeAspect="1"/>
          </p:cNvPicPr>
          <p:nvPr/>
        </p:nvPicPr>
        <p:blipFill>
          <a:blip r:embed="rId2"/>
          <a:srcRect l="3322" t="5946" r="4562" b="11005"/>
          <a:stretch/>
        </p:blipFill>
        <p:spPr>
          <a:xfrm>
            <a:off x="696765" y="6705046"/>
            <a:ext cx="3207325" cy="2062718"/>
          </a:xfrm>
          <a:prstGeom prst="rect">
            <a:avLst/>
          </a:prstGeom>
        </p:spPr>
      </p:pic>
      <p:pic>
        <p:nvPicPr>
          <p:cNvPr id="8" name="図 7">
            <a:extLst>
              <a:ext uri="{FF2B5EF4-FFF2-40B4-BE49-F238E27FC236}">
                <a16:creationId xmlns:a16="http://schemas.microsoft.com/office/drawing/2014/main" id="{246120C3-BF18-851C-2C9A-3722C1BAC154}"/>
              </a:ext>
            </a:extLst>
          </p:cNvPr>
          <p:cNvPicPr>
            <a:picLocks noChangeAspect="1"/>
          </p:cNvPicPr>
          <p:nvPr/>
        </p:nvPicPr>
        <p:blipFill>
          <a:blip r:embed="rId3"/>
          <a:srcRect l="23428" t="25699" r="7906"/>
          <a:stretch/>
        </p:blipFill>
        <p:spPr>
          <a:xfrm>
            <a:off x="5292923" y="6705046"/>
            <a:ext cx="1431410" cy="2062718"/>
          </a:xfrm>
          <a:prstGeom prst="rect">
            <a:avLst/>
          </a:prstGeom>
        </p:spPr>
      </p:pic>
      <p:pic>
        <p:nvPicPr>
          <p:cNvPr id="16" name="図 15">
            <a:extLst>
              <a:ext uri="{FF2B5EF4-FFF2-40B4-BE49-F238E27FC236}">
                <a16:creationId xmlns:a16="http://schemas.microsoft.com/office/drawing/2014/main" id="{4735FC60-C575-D824-9C5E-31E48C401EDC}"/>
              </a:ext>
            </a:extLst>
          </p:cNvPr>
          <p:cNvPicPr>
            <a:picLocks noChangeAspect="1"/>
          </p:cNvPicPr>
          <p:nvPr/>
        </p:nvPicPr>
        <p:blipFill>
          <a:blip r:embed="rId4"/>
          <a:srcRect l="14647" t="13424"/>
          <a:stretch/>
        </p:blipFill>
        <p:spPr>
          <a:xfrm>
            <a:off x="3963156" y="6705046"/>
            <a:ext cx="1329767" cy="2062718"/>
          </a:xfrm>
          <a:prstGeom prst="rect">
            <a:avLst/>
          </a:prstGeom>
        </p:spPr>
      </p:pic>
    </p:spTree>
    <p:extLst>
      <p:ext uri="{BB962C8B-B14F-4D97-AF65-F5344CB8AC3E}">
        <p14:creationId xmlns:p14="http://schemas.microsoft.com/office/powerpoint/2010/main" val="350617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E8849-3AC1-E9CA-DBE5-193B823837B9}"/>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899702E-9187-A327-F644-0B464FFBFC36}"/>
              </a:ext>
            </a:extLst>
          </p:cNvPr>
          <p:cNvSpPr txBox="1"/>
          <p:nvPr/>
        </p:nvSpPr>
        <p:spPr>
          <a:xfrm>
            <a:off x="124731" y="5950985"/>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A13D49DA-D867-9E87-4016-EF69C8145BA2}"/>
              </a:ext>
            </a:extLst>
          </p:cNvPr>
          <p:cNvCxnSpPr>
            <a:cxnSpLocks/>
          </p:cNvCxnSpPr>
          <p:nvPr/>
        </p:nvCxnSpPr>
        <p:spPr>
          <a:xfrm>
            <a:off x="1913994" y="5925986"/>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C38D760-D674-3706-F799-6C763EC281E1}"/>
              </a:ext>
            </a:extLst>
          </p:cNvPr>
          <p:cNvSpPr txBox="1"/>
          <p:nvPr/>
        </p:nvSpPr>
        <p:spPr>
          <a:xfrm>
            <a:off x="709172" y="2970213"/>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93C67A1-6BF4-0DFE-C776-D9F7A85E078E}"/>
              </a:ext>
            </a:extLst>
          </p:cNvPr>
          <p:cNvSpPr txBox="1"/>
          <p:nvPr/>
        </p:nvSpPr>
        <p:spPr>
          <a:xfrm>
            <a:off x="1389788" y="4134318"/>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56F1BB11-0999-BF77-23C1-FA809319D03F}"/>
              </a:ext>
            </a:extLst>
          </p:cNvPr>
          <p:cNvSpPr txBox="1"/>
          <p:nvPr/>
        </p:nvSpPr>
        <p:spPr>
          <a:xfrm>
            <a:off x="2018829" y="2187672"/>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2025.5.11</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54012E3B-7246-645B-FE74-5A38DD678F4A}"/>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6" name="テキスト ボックス 5">
            <a:extLst>
              <a:ext uri="{FF2B5EF4-FFF2-40B4-BE49-F238E27FC236}">
                <a16:creationId xmlns:a16="http://schemas.microsoft.com/office/drawing/2014/main" id="{D7CDF3F8-060E-25C0-219D-B2865A6F2672}"/>
              </a:ext>
            </a:extLst>
          </p:cNvPr>
          <p:cNvSpPr txBox="1"/>
          <p:nvPr/>
        </p:nvSpPr>
        <p:spPr>
          <a:xfrm>
            <a:off x="323859" y="6484283"/>
            <a:ext cx="7021563" cy="461665"/>
          </a:xfrm>
          <a:prstGeom prst="rect">
            <a:avLst/>
          </a:prstGeom>
          <a:noFill/>
        </p:spPr>
        <p:txBody>
          <a:bodyPr wrap="square">
            <a:spAutoFit/>
          </a:bodyPr>
          <a:lstStyle/>
          <a:p>
            <a:pPr algn="ctr" rtl="0"/>
            <a:r>
              <a:rPr lang="ja-JP" altLang="en-US" sz="1200" dirty="0">
                <a:latin typeface="游明朝" panose="02020400000000000000" pitchFamily="18" charset="-128"/>
                <a:ea typeface="游明朝" panose="02020400000000000000" pitchFamily="18" charset="-128"/>
              </a:rPr>
              <a:t>第</a:t>
            </a:r>
            <a:r>
              <a:rPr lang="en-US" altLang="ja-JP" sz="1200" dirty="0">
                <a:latin typeface="游明朝" panose="02020400000000000000" pitchFamily="18" charset="-128"/>
                <a:ea typeface="游明朝" panose="02020400000000000000" pitchFamily="18" charset="-128"/>
              </a:rPr>
              <a:t>14</a:t>
            </a:r>
            <a:r>
              <a:rPr lang="ja-JP" altLang="en-US" sz="1200" dirty="0">
                <a:latin typeface="游明朝" panose="02020400000000000000" pitchFamily="18" charset="-128"/>
                <a:ea typeface="游明朝" panose="02020400000000000000" pitchFamily="18" charset="-128"/>
              </a:rPr>
              <a:t>回目となる今回は、みみとも</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 さん </a:t>
            </a:r>
            <a:r>
              <a:rPr lang="en-US" altLang="ja-JP" sz="1200" dirty="0">
                <a:latin typeface="游明朝" panose="02020400000000000000" pitchFamily="18" charset="-128"/>
                <a:ea typeface="游明朝" panose="02020400000000000000" pitchFamily="18" charset="-128"/>
              </a:rPr>
              <a:t>【 </a:t>
            </a:r>
            <a:r>
              <a:rPr lang="ja-JP" altLang="en-US" sz="1200" dirty="0">
                <a:latin typeface="游明朝" panose="02020400000000000000" pitchFamily="18" charset="-128"/>
                <a:ea typeface="游明朝" panose="02020400000000000000" pitchFamily="18" charset="-128"/>
              </a:rPr>
              <a:t>西村美紀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歌</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、荒木あきとも</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ギター</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加藤 克典</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r>
              <a:rPr lang="en-US" altLang="ja-JP" sz="1200" dirty="0" err="1">
                <a:latin typeface="游明朝" panose="02020400000000000000" pitchFamily="18" charset="-128"/>
                <a:ea typeface="游明朝" panose="02020400000000000000" pitchFamily="18" charset="-128"/>
              </a:rPr>
              <a:t>micci</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パーカッション</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をお迎えしジャズやラテンの曲をお届けします。</a:t>
            </a:r>
            <a:endParaRPr lang="en-US" altLang="ja-JP" sz="1200" dirty="0">
              <a:latin typeface="游明朝" panose="02020400000000000000" pitchFamily="18" charset="-128"/>
              <a:ea typeface="游明朝" panose="02020400000000000000" pitchFamily="18" charset="-128"/>
            </a:endParaRPr>
          </a:p>
        </p:txBody>
      </p:sp>
      <p:pic>
        <p:nvPicPr>
          <p:cNvPr id="9" name="図 8">
            <a:extLst>
              <a:ext uri="{FF2B5EF4-FFF2-40B4-BE49-F238E27FC236}">
                <a16:creationId xmlns:a16="http://schemas.microsoft.com/office/drawing/2014/main" id="{23D4D6E4-EEF7-1D2A-BE38-05EBB9EFE97E}"/>
              </a:ext>
            </a:extLst>
          </p:cNvPr>
          <p:cNvPicPr>
            <a:picLocks noChangeAspect="1"/>
          </p:cNvPicPr>
          <p:nvPr/>
        </p:nvPicPr>
        <p:blipFill>
          <a:blip r:embed="rId2"/>
          <a:srcRect b="12468"/>
          <a:stretch/>
        </p:blipFill>
        <p:spPr>
          <a:xfrm>
            <a:off x="3896352" y="6951950"/>
            <a:ext cx="1378405" cy="1509800"/>
          </a:xfrm>
          <a:prstGeom prst="rect">
            <a:avLst/>
          </a:prstGeom>
        </p:spPr>
      </p:pic>
      <p:pic>
        <p:nvPicPr>
          <p:cNvPr id="10" name="図 9">
            <a:extLst>
              <a:ext uri="{FF2B5EF4-FFF2-40B4-BE49-F238E27FC236}">
                <a16:creationId xmlns:a16="http://schemas.microsoft.com/office/drawing/2014/main" id="{85B61ACE-0807-F3C1-2F80-2F3D22323C09}"/>
              </a:ext>
            </a:extLst>
          </p:cNvPr>
          <p:cNvPicPr>
            <a:picLocks noChangeAspect="1"/>
          </p:cNvPicPr>
          <p:nvPr/>
        </p:nvPicPr>
        <p:blipFill rotWithShape="1">
          <a:blip r:embed="rId3"/>
          <a:srcRect l="55015" t="67898" r="2408" b="4255"/>
          <a:stretch/>
        </p:blipFill>
        <p:spPr>
          <a:xfrm>
            <a:off x="5322623" y="6958166"/>
            <a:ext cx="1544281" cy="1503244"/>
          </a:xfrm>
          <a:prstGeom prst="rect">
            <a:avLst/>
          </a:prstGeom>
        </p:spPr>
      </p:pic>
      <p:pic>
        <p:nvPicPr>
          <p:cNvPr id="12" name="図 11">
            <a:extLst>
              <a:ext uri="{FF2B5EF4-FFF2-40B4-BE49-F238E27FC236}">
                <a16:creationId xmlns:a16="http://schemas.microsoft.com/office/drawing/2014/main" id="{8EB6BAA3-F29B-3A0E-EC8A-6020FCD52937}"/>
              </a:ext>
            </a:extLst>
          </p:cNvPr>
          <p:cNvPicPr>
            <a:picLocks noChangeAspect="1"/>
          </p:cNvPicPr>
          <p:nvPr/>
        </p:nvPicPr>
        <p:blipFill rotWithShape="1">
          <a:blip r:embed="rId3"/>
          <a:srcRect l="51744" t="35362" r="2408" b="34221"/>
          <a:stretch/>
        </p:blipFill>
        <p:spPr>
          <a:xfrm>
            <a:off x="2295869" y="6951950"/>
            <a:ext cx="1528656" cy="1509460"/>
          </a:xfrm>
          <a:prstGeom prst="rect">
            <a:avLst/>
          </a:prstGeom>
        </p:spPr>
      </p:pic>
      <p:pic>
        <p:nvPicPr>
          <p:cNvPr id="13" name="図 12">
            <a:extLst>
              <a:ext uri="{FF2B5EF4-FFF2-40B4-BE49-F238E27FC236}">
                <a16:creationId xmlns:a16="http://schemas.microsoft.com/office/drawing/2014/main" id="{23B9813D-0CD8-A5D4-FA30-B8F7C519A427}"/>
              </a:ext>
            </a:extLst>
          </p:cNvPr>
          <p:cNvPicPr>
            <a:picLocks noChangeAspect="1"/>
          </p:cNvPicPr>
          <p:nvPr/>
        </p:nvPicPr>
        <p:blipFill rotWithShape="1">
          <a:blip r:embed="rId3"/>
          <a:srcRect l="51036" t="1663" r="3116" b="67326"/>
          <a:stretch/>
        </p:blipFill>
        <p:spPr>
          <a:xfrm>
            <a:off x="744663" y="6945948"/>
            <a:ext cx="1505324" cy="1515462"/>
          </a:xfrm>
          <a:prstGeom prst="rect">
            <a:avLst/>
          </a:prstGeom>
        </p:spPr>
      </p:pic>
    </p:spTree>
    <p:extLst>
      <p:ext uri="{BB962C8B-B14F-4D97-AF65-F5344CB8AC3E}">
        <p14:creationId xmlns:p14="http://schemas.microsoft.com/office/powerpoint/2010/main" val="2853436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43B25-B8D3-71DA-3523-0C26E7826F9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07CB12-5BC0-45D3-8DF0-A5ACC1556B5E}"/>
              </a:ext>
            </a:extLst>
          </p:cNvPr>
          <p:cNvSpPr txBox="1"/>
          <p:nvPr/>
        </p:nvSpPr>
        <p:spPr>
          <a:xfrm>
            <a:off x="124731" y="5742437"/>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39F576D3-C2AB-2E60-9134-6060806FC28B}"/>
              </a:ext>
            </a:extLst>
          </p:cNvPr>
          <p:cNvCxnSpPr>
            <a:cxnSpLocks/>
          </p:cNvCxnSpPr>
          <p:nvPr/>
        </p:nvCxnSpPr>
        <p:spPr>
          <a:xfrm>
            <a:off x="1913994" y="5717438"/>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778C589C-C377-2EAF-BA92-680148590DE5}"/>
              </a:ext>
            </a:extLst>
          </p:cNvPr>
          <p:cNvSpPr txBox="1"/>
          <p:nvPr/>
        </p:nvSpPr>
        <p:spPr>
          <a:xfrm>
            <a:off x="709172" y="2970213"/>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B008470E-4E22-78E3-41C6-645FE915A0A7}"/>
              </a:ext>
            </a:extLst>
          </p:cNvPr>
          <p:cNvSpPr txBox="1"/>
          <p:nvPr/>
        </p:nvSpPr>
        <p:spPr>
          <a:xfrm>
            <a:off x="1357984" y="3925770"/>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5C952A41-92DD-0C96-D471-C1FD5331A4D4}"/>
              </a:ext>
            </a:extLst>
          </p:cNvPr>
          <p:cNvSpPr txBox="1"/>
          <p:nvPr/>
        </p:nvSpPr>
        <p:spPr>
          <a:xfrm>
            <a:off x="2241466" y="2187672"/>
            <a:ext cx="3050835"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2025.6.8</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08DBCE2E-BE05-77D9-BEB3-414FAB387E45}"/>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6" name="テキスト ボックス 5">
            <a:extLst>
              <a:ext uri="{FF2B5EF4-FFF2-40B4-BE49-F238E27FC236}">
                <a16:creationId xmlns:a16="http://schemas.microsoft.com/office/drawing/2014/main" id="{FF86EE95-BDA8-6B52-1DC8-69A90ABF7318}"/>
              </a:ext>
            </a:extLst>
          </p:cNvPr>
          <p:cNvSpPr txBox="1"/>
          <p:nvPr/>
        </p:nvSpPr>
        <p:spPr>
          <a:xfrm>
            <a:off x="269055" y="6117430"/>
            <a:ext cx="7021563" cy="646331"/>
          </a:xfrm>
          <a:prstGeom prst="rect">
            <a:avLst/>
          </a:prstGeom>
          <a:noFill/>
        </p:spPr>
        <p:txBody>
          <a:bodyPr wrap="square">
            <a:spAutoFit/>
          </a:bodyPr>
          <a:lstStyle/>
          <a:p>
            <a:pPr algn="ctr" rtl="0"/>
            <a:r>
              <a:rPr lang="ja-JP" altLang="en-US" sz="1200" dirty="0">
                <a:latin typeface="游明朝" panose="02020400000000000000" pitchFamily="18" charset="-128"/>
                <a:ea typeface="游明朝" panose="02020400000000000000" pitchFamily="18" charset="-128"/>
              </a:rPr>
              <a:t>第</a:t>
            </a:r>
            <a:r>
              <a:rPr lang="en-US" altLang="ja-JP" sz="1200" dirty="0">
                <a:latin typeface="游明朝" panose="02020400000000000000" pitchFamily="18" charset="-128"/>
                <a:ea typeface="游明朝" panose="02020400000000000000" pitchFamily="18" charset="-128"/>
              </a:rPr>
              <a:t>15</a:t>
            </a:r>
            <a:r>
              <a:rPr lang="ja-JP" altLang="en-US" sz="1200" dirty="0">
                <a:latin typeface="游明朝" panose="02020400000000000000" pitchFamily="18" charset="-128"/>
                <a:ea typeface="游明朝" panose="02020400000000000000" pitchFamily="18" charset="-128"/>
              </a:rPr>
              <a:t>回目となる今回は、渋谷 みほ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ヴォーカル</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、荒木あきとも</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ギター</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遠藤 伸一</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r>
              <a:rPr lang="en-US" altLang="ja-JP" sz="1200" dirty="0" err="1">
                <a:latin typeface="游明朝" panose="02020400000000000000" pitchFamily="18" charset="-128"/>
                <a:ea typeface="游明朝" panose="02020400000000000000" pitchFamily="18" charset="-128"/>
              </a:rPr>
              <a:t>micci</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パーカッション</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のメンバーで</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ジャズやラテンの演奏を致します。</a:t>
            </a:r>
            <a:endParaRPr lang="en-US" altLang="ja-JP" sz="1200" dirty="0">
              <a:latin typeface="游明朝" panose="02020400000000000000" pitchFamily="18" charset="-128"/>
              <a:ea typeface="游明朝" panose="02020400000000000000" pitchFamily="18" charset="-128"/>
            </a:endParaRPr>
          </a:p>
        </p:txBody>
      </p:sp>
      <p:pic>
        <p:nvPicPr>
          <p:cNvPr id="14" name="図 13">
            <a:extLst>
              <a:ext uri="{FF2B5EF4-FFF2-40B4-BE49-F238E27FC236}">
                <a16:creationId xmlns:a16="http://schemas.microsoft.com/office/drawing/2014/main" id="{9F22CA85-27ED-6F59-2DAC-4E7C22EAD4F0}"/>
              </a:ext>
            </a:extLst>
          </p:cNvPr>
          <p:cNvPicPr>
            <a:picLocks noChangeAspect="1"/>
          </p:cNvPicPr>
          <p:nvPr/>
        </p:nvPicPr>
        <p:blipFill>
          <a:blip r:embed="rId2"/>
          <a:srcRect l="1" t="10159" r="38845" b="31428"/>
          <a:stretch/>
        </p:blipFill>
        <p:spPr>
          <a:xfrm>
            <a:off x="3759731" y="6897965"/>
            <a:ext cx="1490506" cy="1898214"/>
          </a:xfrm>
          <a:prstGeom prst="rect">
            <a:avLst/>
          </a:prstGeom>
        </p:spPr>
      </p:pic>
      <p:pic>
        <p:nvPicPr>
          <p:cNvPr id="22" name="図 21">
            <a:extLst>
              <a:ext uri="{FF2B5EF4-FFF2-40B4-BE49-F238E27FC236}">
                <a16:creationId xmlns:a16="http://schemas.microsoft.com/office/drawing/2014/main" id="{D4F1C410-DF54-D6C5-BEF9-854B458F36A3}"/>
              </a:ext>
            </a:extLst>
          </p:cNvPr>
          <p:cNvPicPr>
            <a:picLocks noChangeAspect="1"/>
          </p:cNvPicPr>
          <p:nvPr/>
        </p:nvPicPr>
        <p:blipFill>
          <a:blip r:embed="rId3"/>
          <a:srcRect l="-7178" r="2598"/>
          <a:stretch/>
        </p:blipFill>
        <p:spPr>
          <a:xfrm>
            <a:off x="1057157" y="6905536"/>
            <a:ext cx="1318593" cy="1890643"/>
          </a:xfrm>
          <a:prstGeom prst="rect">
            <a:avLst/>
          </a:prstGeom>
        </p:spPr>
      </p:pic>
      <p:pic>
        <p:nvPicPr>
          <p:cNvPr id="23" name="図 22">
            <a:extLst>
              <a:ext uri="{FF2B5EF4-FFF2-40B4-BE49-F238E27FC236}">
                <a16:creationId xmlns:a16="http://schemas.microsoft.com/office/drawing/2014/main" id="{EEC4BFA4-1B09-6A87-2188-C3BBF8CB5259}"/>
              </a:ext>
            </a:extLst>
          </p:cNvPr>
          <p:cNvPicPr>
            <a:picLocks noChangeAspect="1"/>
          </p:cNvPicPr>
          <p:nvPr/>
        </p:nvPicPr>
        <p:blipFill rotWithShape="1">
          <a:blip r:embed="rId4"/>
          <a:srcRect l="65178" t="67898" r="7208" b="4255"/>
          <a:stretch/>
        </p:blipFill>
        <p:spPr>
          <a:xfrm>
            <a:off x="5282931" y="6897965"/>
            <a:ext cx="1249925" cy="1890643"/>
          </a:xfrm>
          <a:prstGeom prst="rect">
            <a:avLst/>
          </a:prstGeom>
        </p:spPr>
      </p:pic>
      <p:pic>
        <p:nvPicPr>
          <p:cNvPr id="5" name="図 4">
            <a:extLst>
              <a:ext uri="{FF2B5EF4-FFF2-40B4-BE49-F238E27FC236}">
                <a16:creationId xmlns:a16="http://schemas.microsoft.com/office/drawing/2014/main" id="{CCCE7BBB-1559-020B-A43D-573BD5151E02}"/>
              </a:ext>
            </a:extLst>
          </p:cNvPr>
          <p:cNvPicPr>
            <a:picLocks noChangeAspect="1"/>
          </p:cNvPicPr>
          <p:nvPr/>
        </p:nvPicPr>
        <p:blipFill rotWithShape="1">
          <a:blip r:embed="rId4"/>
          <a:srcRect l="64581" t="35362" r="3844" b="34221"/>
          <a:stretch/>
        </p:blipFill>
        <p:spPr>
          <a:xfrm>
            <a:off x="2408444" y="6905536"/>
            <a:ext cx="1318593" cy="1890643"/>
          </a:xfrm>
          <a:prstGeom prst="rect">
            <a:avLst/>
          </a:prstGeom>
        </p:spPr>
      </p:pic>
    </p:spTree>
    <p:extLst>
      <p:ext uri="{BB962C8B-B14F-4D97-AF65-F5344CB8AC3E}">
        <p14:creationId xmlns:p14="http://schemas.microsoft.com/office/powerpoint/2010/main" val="289241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324E4-C7F5-DFCD-7868-D8815ED3827C}"/>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4228256-631E-8596-7BCD-1BD478CA2530}"/>
              </a:ext>
            </a:extLst>
          </p:cNvPr>
          <p:cNvSpPr txBox="1"/>
          <p:nvPr/>
        </p:nvSpPr>
        <p:spPr>
          <a:xfrm>
            <a:off x="124731" y="5742437"/>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FD8326F1-FC07-DB4A-4EAA-404C1610F299}"/>
              </a:ext>
            </a:extLst>
          </p:cNvPr>
          <p:cNvCxnSpPr>
            <a:cxnSpLocks/>
          </p:cNvCxnSpPr>
          <p:nvPr/>
        </p:nvCxnSpPr>
        <p:spPr>
          <a:xfrm>
            <a:off x="1913994" y="5717438"/>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A98B89B-FC82-DA5B-FB37-F32AB2CF50E4}"/>
              </a:ext>
            </a:extLst>
          </p:cNvPr>
          <p:cNvSpPr txBox="1"/>
          <p:nvPr/>
        </p:nvSpPr>
        <p:spPr>
          <a:xfrm>
            <a:off x="709172" y="2970213"/>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D3B9468F-06AC-1C93-96A6-3F3918347C7D}"/>
              </a:ext>
            </a:extLst>
          </p:cNvPr>
          <p:cNvSpPr txBox="1"/>
          <p:nvPr/>
        </p:nvSpPr>
        <p:spPr>
          <a:xfrm>
            <a:off x="1357984" y="3925770"/>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BE2ECFB5-E785-B706-A610-30FE609790C0}"/>
              </a:ext>
            </a:extLst>
          </p:cNvPr>
          <p:cNvSpPr txBox="1"/>
          <p:nvPr/>
        </p:nvSpPr>
        <p:spPr>
          <a:xfrm>
            <a:off x="2090397" y="2214779"/>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2025.7.13</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19E8C7E9-D72E-7E57-035B-C575F8EF5A41}"/>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6" name="テキスト ボックス 5">
            <a:extLst>
              <a:ext uri="{FF2B5EF4-FFF2-40B4-BE49-F238E27FC236}">
                <a16:creationId xmlns:a16="http://schemas.microsoft.com/office/drawing/2014/main" id="{AC5E6C11-A014-8A7B-361D-7B58AD4EBF9E}"/>
              </a:ext>
            </a:extLst>
          </p:cNvPr>
          <p:cNvSpPr txBox="1"/>
          <p:nvPr/>
        </p:nvSpPr>
        <p:spPr>
          <a:xfrm>
            <a:off x="269055" y="6038020"/>
            <a:ext cx="7021563" cy="646331"/>
          </a:xfrm>
          <a:prstGeom prst="rect">
            <a:avLst/>
          </a:prstGeom>
          <a:noFill/>
        </p:spPr>
        <p:txBody>
          <a:bodyPr wrap="square">
            <a:spAutoFit/>
          </a:bodyPr>
          <a:lstStyle/>
          <a:p>
            <a:pPr algn="ctr" rtl="0"/>
            <a:r>
              <a:rPr lang="ja-JP" altLang="en-US" sz="1200" dirty="0">
                <a:latin typeface="游明朝" panose="02020400000000000000" pitchFamily="18" charset="-128"/>
                <a:ea typeface="游明朝" panose="02020400000000000000" pitchFamily="18" charset="-128"/>
              </a:rPr>
              <a:t>第</a:t>
            </a:r>
            <a:r>
              <a:rPr lang="en-US" altLang="ja-JP" sz="1200" dirty="0">
                <a:latin typeface="游明朝" panose="02020400000000000000" pitchFamily="18" charset="-128"/>
                <a:ea typeface="游明朝" panose="02020400000000000000" pitchFamily="18" charset="-128"/>
              </a:rPr>
              <a:t>16</a:t>
            </a:r>
            <a:r>
              <a:rPr lang="ja-JP" altLang="en-US" sz="1200" dirty="0">
                <a:latin typeface="游明朝" panose="02020400000000000000" pitchFamily="18" charset="-128"/>
                <a:ea typeface="游明朝" panose="02020400000000000000" pitchFamily="18" charset="-128"/>
              </a:rPr>
              <a:t>回目となる今回は、スタンド５　なつき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歌</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、まっちゃん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クラリネット</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ゆうちゃん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ピアノ</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、かっくん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ギター</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、けーちゃん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ウクレレベース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のメンバーで</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ジャズと耳馴染みあります曲を演奏を致します。</a:t>
            </a:r>
            <a:endParaRPr lang="en-US" altLang="ja-JP" sz="1200" dirty="0">
              <a:latin typeface="游明朝" panose="02020400000000000000" pitchFamily="18" charset="-128"/>
              <a:ea typeface="游明朝" panose="02020400000000000000" pitchFamily="18" charset="-128"/>
            </a:endParaRPr>
          </a:p>
        </p:txBody>
      </p:sp>
      <p:grpSp>
        <p:nvGrpSpPr>
          <p:cNvPr id="16" name="グループ化 15">
            <a:extLst>
              <a:ext uri="{FF2B5EF4-FFF2-40B4-BE49-F238E27FC236}">
                <a16:creationId xmlns:a16="http://schemas.microsoft.com/office/drawing/2014/main" id="{FCEF6A76-77F2-A7B3-DA0B-9160254DEBD0}"/>
              </a:ext>
            </a:extLst>
          </p:cNvPr>
          <p:cNvGrpSpPr/>
          <p:nvPr/>
        </p:nvGrpSpPr>
        <p:grpSpPr>
          <a:xfrm>
            <a:off x="943164" y="6684351"/>
            <a:ext cx="5593679" cy="1952254"/>
            <a:chOff x="943164" y="6894351"/>
            <a:chExt cx="5593679" cy="1952254"/>
          </a:xfrm>
        </p:grpSpPr>
        <p:pic>
          <p:nvPicPr>
            <p:cNvPr id="9" name="図 8">
              <a:extLst>
                <a:ext uri="{FF2B5EF4-FFF2-40B4-BE49-F238E27FC236}">
                  <a16:creationId xmlns:a16="http://schemas.microsoft.com/office/drawing/2014/main" id="{1E36FFF6-05B9-C3B4-01CC-2D9EEF9C956B}"/>
                </a:ext>
              </a:extLst>
            </p:cNvPr>
            <p:cNvPicPr>
              <a:picLocks noChangeAspect="1"/>
            </p:cNvPicPr>
            <p:nvPr/>
          </p:nvPicPr>
          <p:blipFill>
            <a:blip r:embed="rId2"/>
            <a:srcRect l="68362" t="37444" r="3853"/>
            <a:stretch/>
          </p:blipFill>
          <p:spPr>
            <a:xfrm>
              <a:off x="5549998" y="6894351"/>
              <a:ext cx="986845" cy="1951021"/>
            </a:xfrm>
            <a:prstGeom prst="rect">
              <a:avLst/>
            </a:prstGeom>
          </p:spPr>
        </p:pic>
        <p:pic>
          <p:nvPicPr>
            <p:cNvPr id="10" name="図 9">
              <a:extLst>
                <a:ext uri="{FF2B5EF4-FFF2-40B4-BE49-F238E27FC236}">
                  <a16:creationId xmlns:a16="http://schemas.microsoft.com/office/drawing/2014/main" id="{3F507111-932F-E92C-115B-623EEAC4928E}"/>
                </a:ext>
              </a:extLst>
            </p:cNvPr>
            <p:cNvPicPr>
              <a:picLocks noChangeAspect="1"/>
            </p:cNvPicPr>
            <p:nvPr/>
          </p:nvPicPr>
          <p:blipFill>
            <a:blip r:embed="rId2"/>
            <a:srcRect r="73807" b="50582"/>
            <a:stretch/>
          </p:blipFill>
          <p:spPr>
            <a:xfrm>
              <a:off x="943164" y="6894352"/>
              <a:ext cx="1178387" cy="1952252"/>
            </a:xfrm>
            <a:prstGeom prst="rect">
              <a:avLst/>
            </a:prstGeom>
          </p:spPr>
        </p:pic>
        <p:pic>
          <p:nvPicPr>
            <p:cNvPr id="12" name="図 11">
              <a:extLst>
                <a:ext uri="{FF2B5EF4-FFF2-40B4-BE49-F238E27FC236}">
                  <a16:creationId xmlns:a16="http://schemas.microsoft.com/office/drawing/2014/main" id="{3E4D2068-7FE6-B1A2-041E-A023DF165C10}"/>
                </a:ext>
              </a:extLst>
            </p:cNvPr>
            <p:cNvPicPr>
              <a:picLocks noChangeAspect="1"/>
            </p:cNvPicPr>
            <p:nvPr/>
          </p:nvPicPr>
          <p:blipFill>
            <a:blip r:embed="rId2"/>
            <a:srcRect l="1037" t="52995" r="73268"/>
            <a:stretch/>
          </p:blipFill>
          <p:spPr>
            <a:xfrm>
              <a:off x="2121551" y="6894353"/>
              <a:ext cx="1215285" cy="1952252"/>
            </a:xfrm>
            <a:prstGeom prst="rect">
              <a:avLst/>
            </a:prstGeom>
          </p:spPr>
        </p:pic>
        <p:pic>
          <p:nvPicPr>
            <p:cNvPr id="13" name="図 12">
              <a:extLst>
                <a:ext uri="{FF2B5EF4-FFF2-40B4-BE49-F238E27FC236}">
                  <a16:creationId xmlns:a16="http://schemas.microsoft.com/office/drawing/2014/main" id="{FDC4436A-313C-780F-0772-A4645E77518A}"/>
                </a:ext>
              </a:extLst>
            </p:cNvPr>
            <p:cNvPicPr>
              <a:picLocks noChangeAspect="1"/>
            </p:cNvPicPr>
            <p:nvPr/>
          </p:nvPicPr>
          <p:blipFill>
            <a:blip r:embed="rId2"/>
            <a:srcRect l="30114" r="44096" b="50681"/>
            <a:stretch/>
          </p:blipFill>
          <p:spPr>
            <a:xfrm>
              <a:off x="3336836" y="6894352"/>
              <a:ext cx="1162573" cy="1952252"/>
            </a:xfrm>
            <a:prstGeom prst="rect">
              <a:avLst/>
            </a:prstGeom>
          </p:spPr>
        </p:pic>
        <p:pic>
          <p:nvPicPr>
            <p:cNvPr id="15" name="図 14">
              <a:extLst>
                <a:ext uri="{FF2B5EF4-FFF2-40B4-BE49-F238E27FC236}">
                  <a16:creationId xmlns:a16="http://schemas.microsoft.com/office/drawing/2014/main" id="{D435B713-9063-1920-BD6E-3CA6FB9D7069}"/>
                </a:ext>
              </a:extLst>
            </p:cNvPr>
            <p:cNvPicPr>
              <a:picLocks noChangeAspect="1"/>
            </p:cNvPicPr>
            <p:nvPr/>
          </p:nvPicPr>
          <p:blipFill>
            <a:blip r:embed="rId2"/>
            <a:srcRect l="69471" r="13489" b="64199"/>
            <a:stretch/>
          </p:blipFill>
          <p:spPr>
            <a:xfrm>
              <a:off x="4492474" y="6894351"/>
              <a:ext cx="1057524" cy="1951021"/>
            </a:xfrm>
            <a:prstGeom prst="rect">
              <a:avLst/>
            </a:prstGeom>
          </p:spPr>
        </p:pic>
      </p:grpSp>
    </p:spTree>
    <p:extLst>
      <p:ext uri="{BB962C8B-B14F-4D97-AF65-F5344CB8AC3E}">
        <p14:creationId xmlns:p14="http://schemas.microsoft.com/office/powerpoint/2010/main" val="3185377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D7AB3-38B6-C618-3AC0-D1A7E0DB6C15}"/>
            </a:ext>
          </a:extLst>
        </p:cNvPr>
        <p:cNvGrpSpPr/>
        <p:nvPr/>
      </p:nvGrpSpPr>
      <p:grpSpPr>
        <a:xfrm>
          <a:off x="0" y="0"/>
          <a:ext cx="0" cy="0"/>
          <a:chOff x="0" y="0"/>
          <a:chExt cx="0" cy="0"/>
        </a:xfrm>
      </p:grpSpPr>
      <p:pic>
        <p:nvPicPr>
          <p:cNvPr id="18" name="図 17">
            <a:extLst>
              <a:ext uri="{FF2B5EF4-FFF2-40B4-BE49-F238E27FC236}">
                <a16:creationId xmlns:a16="http://schemas.microsoft.com/office/drawing/2014/main" id="{5150782D-19A9-0CF8-C984-29C29C84F5AA}"/>
              </a:ext>
            </a:extLst>
          </p:cNvPr>
          <p:cNvPicPr>
            <a:picLocks noChangeAspect="1"/>
          </p:cNvPicPr>
          <p:nvPr/>
        </p:nvPicPr>
        <p:blipFill>
          <a:blip r:embed="rId2"/>
          <a:srcRect b="12278"/>
          <a:stretch>
            <a:fillRect/>
          </a:stretch>
        </p:blipFill>
        <p:spPr>
          <a:xfrm>
            <a:off x="1811272" y="6731483"/>
            <a:ext cx="3895317" cy="2282424"/>
          </a:xfrm>
          <a:prstGeom prst="rect">
            <a:avLst/>
          </a:prstGeom>
        </p:spPr>
      </p:pic>
      <p:sp>
        <p:nvSpPr>
          <p:cNvPr id="3" name="テキスト ボックス 2">
            <a:extLst>
              <a:ext uri="{FF2B5EF4-FFF2-40B4-BE49-F238E27FC236}">
                <a16:creationId xmlns:a16="http://schemas.microsoft.com/office/drawing/2014/main" id="{008CB769-FEB0-B055-F77F-600233BDF307}"/>
              </a:ext>
            </a:extLst>
          </p:cNvPr>
          <p:cNvSpPr txBox="1"/>
          <p:nvPr/>
        </p:nvSpPr>
        <p:spPr>
          <a:xfrm>
            <a:off x="124731" y="5742437"/>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E04B8E40-A402-400D-417E-670758926BCF}"/>
              </a:ext>
            </a:extLst>
          </p:cNvPr>
          <p:cNvCxnSpPr>
            <a:cxnSpLocks/>
          </p:cNvCxnSpPr>
          <p:nvPr/>
        </p:nvCxnSpPr>
        <p:spPr>
          <a:xfrm>
            <a:off x="1913994" y="5717438"/>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D13A57A-5156-9118-E808-7CAEF1F69D65}"/>
              </a:ext>
            </a:extLst>
          </p:cNvPr>
          <p:cNvSpPr txBox="1"/>
          <p:nvPr/>
        </p:nvSpPr>
        <p:spPr>
          <a:xfrm>
            <a:off x="709172" y="2970213"/>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87B54E8-D771-2432-C758-A3D71BD368F8}"/>
              </a:ext>
            </a:extLst>
          </p:cNvPr>
          <p:cNvSpPr txBox="1"/>
          <p:nvPr/>
        </p:nvSpPr>
        <p:spPr>
          <a:xfrm>
            <a:off x="1357984" y="3925770"/>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8A917D13-146D-26F4-3CC2-C0C9EDF291D9}"/>
              </a:ext>
            </a:extLst>
          </p:cNvPr>
          <p:cNvSpPr txBox="1"/>
          <p:nvPr/>
        </p:nvSpPr>
        <p:spPr>
          <a:xfrm>
            <a:off x="2090397" y="2214779"/>
            <a:ext cx="3050835"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2025.8.3</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469C0B1C-93BC-1A81-9D9F-3C57F89A24F5}"/>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5" name="Rectangle 1">
            <a:extLst>
              <a:ext uri="{FF2B5EF4-FFF2-40B4-BE49-F238E27FC236}">
                <a16:creationId xmlns:a16="http://schemas.microsoft.com/office/drawing/2014/main" id="{B51660AE-0DEC-CC84-4F6D-91927D218889}"/>
              </a:ext>
            </a:extLst>
          </p:cNvPr>
          <p:cNvSpPr>
            <a:spLocks noChangeArrowheads="1"/>
          </p:cNvSpPr>
          <p:nvPr/>
        </p:nvSpPr>
        <p:spPr bwMode="auto">
          <a:xfrm>
            <a:off x="994460" y="6033009"/>
            <a:ext cx="5570756" cy="830997"/>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游明朝" panose="02020400000000000000" pitchFamily="18" charset="-128"/>
                <a:ea typeface="游明朝" panose="02020400000000000000" pitchFamily="18" charset="-128"/>
                <a:cs typeface="Arial" panose="020B0604020202020204" pitchFamily="34" charset="0"/>
              </a:rPr>
              <a:t>～サックスカルテット「四重雀」（しじゅうから）～</a:t>
            </a:r>
            <a:endParaRPr kumimoji="0" lang="ja-JP" altLang="ja-JP" sz="12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游明朝" panose="02020400000000000000" pitchFamily="18" charset="-128"/>
                <a:ea typeface="游明朝" panose="02020400000000000000" pitchFamily="18" charset="-128"/>
                <a:cs typeface="Arial" panose="020B0604020202020204" pitchFamily="34" charset="0"/>
              </a:rPr>
              <a:t>サックス４本だけでジャズ演奏いたします。</a:t>
            </a:r>
            <a:endParaRPr kumimoji="0" lang="ja-JP" altLang="ja-JP" sz="12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游明朝" panose="02020400000000000000" pitchFamily="18" charset="-128"/>
                <a:ea typeface="游明朝" panose="02020400000000000000" pitchFamily="18" charset="-128"/>
                <a:cs typeface="Arial" panose="020B0604020202020204" pitchFamily="34" charset="0"/>
              </a:rPr>
              <a:t>小編成ながら、心が躍る、ゴージャスなアコースティック演奏をお届します。</a:t>
            </a:r>
            <a:endParaRPr kumimoji="0" lang="ja-JP" altLang="ja-JP" sz="12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22222"/>
                </a:solidFill>
                <a:effectLst/>
                <a:latin typeface="游明朝" panose="02020400000000000000" pitchFamily="18" charset="-128"/>
                <a:ea typeface="游明朝" panose="02020400000000000000" pitchFamily="18" charset="-128"/>
                <a:cs typeface="Arial" panose="020B0604020202020204" pitchFamily="34" charset="0"/>
              </a:rPr>
              <a:t>ここでしか聴けない、稀少なハーモニーをお楽しみください。</a:t>
            </a:r>
            <a:endParaRPr kumimoji="0" lang="ja-JP" altLang="ja-JP" sz="12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393020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83118-5F8D-C0C3-6203-57F472C6D54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5D68A51-811A-0517-7789-D3DB61887E37}"/>
              </a:ext>
            </a:extLst>
          </p:cNvPr>
          <p:cNvSpPr txBox="1"/>
          <p:nvPr/>
        </p:nvSpPr>
        <p:spPr>
          <a:xfrm>
            <a:off x="124731" y="5742437"/>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0877CBE1-A0AE-EB82-3E62-EF57F2EBD5B6}"/>
              </a:ext>
            </a:extLst>
          </p:cNvPr>
          <p:cNvCxnSpPr>
            <a:cxnSpLocks/>
          </p:cNvCxnSpPr>
          <p:nvPr/>
        </p:nvCxnSpPr>
        <p:spPr>
          <a:xfrm>
            <a:off x="1913994" y="5717438"/>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7C1E5FE6-B67E-A646-8023-DF52286FAC12}"/>
              </a:ext>
            </a:extLst>
          </p:cNvPr>
          <p:cNvSpPr txBox="1"/>
          <p:nvPr/>
        </p:nvSpPr>
        <p:spPr>
          <a:xfrm>
            <a:off x="709172" y="2970213"/>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6B13001A-A076-4851-5AFE-B1D9B0906672}"/>
              </a:ext>
            </a:extLst>
          </p:cNvPr>
          <p:cNvSpPr txBox="1"/>
          <p:nvPr/>
        </p:nvSpPr>
        <p:spPr>
          <a:xfrm>
            <a:off x="1357984" y="3925770"/>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4573C70F-CAA3-D41C-3341-99252BDDE141}"/>
              </a:ext>
            </a:extLst>
          </p:cNvPr>
          <p:cNvSpPr txBox="1"/>
          <p:nvPr/>
        </p:nvSpPr>
        <p:spPr>
          <a:xfrm>
            <a:off x="2090397" y="2214779"/>
            <a:ext cx="3050835"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2025.9.7</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FB151DC1-1F05-42D6-AA62-51EFA230BF71}"/>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5" name="Rectangle 1">
            <a:extLst>
              <a:ext uri="{FF2B5EF4-FFF2-40B4-BE49-F238E27FC236}">
                <a16:creationId xmlns:a16="http://schemas.microsoft.com/office/drawing/2014/main" id="{AFDE9E81-D758-F2FE-6521-432EBB69A6ED}"/>
              </a:ext>
            </a:extLst>
          </p:cNvPr>
          <p:cNvSpPr>
            <a:spLocks noChangeArrowheads="1"/>
          </p:cNvSpPr>
          <p:nvPr/>
        </p:nvSpPr>
        <p:spPr bwMode="auto">
          <a:xfrm>
            <a:off x="1317170" y="6265773"/>
            <a:ext cx="4900701" cy="646331"/>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lang="ja-JP" altLang="en-US" sz="1200" dirty="0">
                <a:latin typeface="游明朝" panose="02020400000000000000" pitchFamily="18" charset="-128"/>
                <a:ea typeface="游明朝" panose="02020400000000000000" pitchFamily="18" charset="-128"/>
              </a:rPr>
              <a:t>第</a:t>
            </a:r>
            <a:r>
              <a:rPr lang="en-US" altLang="ja-JP" sz="1200" dirty="0">
                <a:latin typeface="游明朝" panose="02020400000000000000" pitchFamily="18" charset="-128"/>
                <a:ea typeface="游明朝" panose="02020400000000000000" pitchFamily="18" charset="-128"/>
              </a:rPr>
              <a:t>18</a:t>
            </a:r>
            <a:r>
              <a:rPr lang="ja-JP" altLang="en-US" sz="1200" dirty="0">
                <a:latin typeface="游明朝" panose="02020400000000000000" pitchFamily="18" charset="-128"/>
                <a:ea typeface="游明朝" panose="02020400000000000000" pitchFamily="18" charset="-128"/>
              </a:rPr>
              <a:t>回目となる今回は、はる</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歌</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、いづみ</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歌</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、藤田美季</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ピアノ</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小西研一</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r>
              <a:rPr kumimoji="0" lang="ja-JP" altLang="en-US" sz="1200" b="0" i="0" u="none" strike="noStrike" cap="none" normalizeH="0" baseline="0" dirty="0">
                <a:ln>
                  <a:noFill/>
                </a:ln>
                <a:solidFill>
                  <a:srgbClr val="222222"/>
                </a:solidFill>
                <a:effectLst/>
                <a:latin typeface="游明朝" panose="02020400000000000000" pitchFamily="18" charset="-128"/>
                <a:ea typeface="游明朝" panose="02020400000000000000" pitchFamily="18" charset="-128"/>
                <a:cs typeface="Arial" panose="020B0604020202020204" pitchFamily="34" charset="0"/>
              </a:rPr>
              <a:t>ミッチ</a:t>
            </a:r>
            <a:r>
              <a:rPr kumimoji="0" lang="en-US" altLang="ja-JP" sz="1200" b="0" i="0" u="none" strike="noStrike" cap="none" normalizeH="0" baseline="0" dirty="0">
                <a:ln>
                  <a:noFill/>
                </a:ln>
                <a:solidFill>
                  <a:srgbClr val="222222"/>
                </a:solidFill>
                <a:effectLst/>
                <a:latin typeface="游明朝" panose="02020400000000000000" pitchFamily="18" charset="-128"/>
                <a:ea typeface="游明朝" panose="02020400000000000000" pitchFamily="18" charset="-128"/>
                <a:cs typeface="Arial" panose="020B0604020202020204" pitchFamily="34" charset="0"/>
              </a:rPr>
              <a:t>(</a:t>
            </a:r>
            <a:r>
              <a:rPr kumimoji="0" lang="ja-JP" altLang="en-US" sz="1200" b="0" i="0" u="none" strike="noStrike" cap="none" normalizeH="0" baseline="0" dirty="0">
                <a:ln>
                  <a:noFill/>
                </a:ln>
                <a:solidFill>
                  <a:srgbClr val="222222"/>
                </a:solidFill>
                <a:effectLst/>
                <a:latin typeface="游明朝" panose="02020400000000000000" pitchFamily="18" charset="-128"/>
                <a:ea typeface="游明朝" panose="02020400000000000000" pitchFamily="18" charset="-128"/>
                <a:cs typeface="Arial" panose="020B0604020202020204" pitchFamily="34" charset="0"/>
              </a:rPr>
              <a:t>パーカッション</a:t>
            </a:r>
            <a:r>
              <a:rPr kumimoji="0" lang="en-US" altLang="ja-JP" sz="1200" b="0" i="0" u="none" strike="noStrike" cap="none" normalizeH="0" baseline="0" dirty="0">
                <a:ln>
                  <a:noFill/>
                </a:ln>
                <a:solidFill>
                  <a:srgbClr val="222222"/>
                </a:solidFill>
                <a:effectLst/>
                <a:latin typeface="游明朝" panose="02020400000000000000" pitchFamily="18" charset="-128"/>
                <a:ea typeface="游明朝" panose="02020400000000000000" pitchFamily="18" charset="-128"/>
                <a:cs typeface="Arial" panose="020B0604020202020204" pitchFamily="34" charset="0"/>
              </a:rPr>
              <a:t>)</a:t>
            </a:r>
            <a:r>
              <a:rPr lang="ja-JP" altLang="en-US" sz="1200" dirty="0">
                <a:solidFill>
                  <a:srgbClr val="222222"/>
                </a:solidFill>
                <a:latin typeface="游明朝" panose="02020400000000000000" pitchFamily="18" charset="-128"/>
                <a:ea typeface="游明朝" panose="02020400000000000000" pitchFamily="18" charset="-128"/>
                <a:cs typeface="Arial" panose="020B0604020202020204" pitchFamily="34" charset="0"/>
              </a:rPr>
              <a:t>の</a:t>
            </a:r>
            <a:r>
              <a:rPr lang="ja-JP" altLang="en-US" sz="1200" dirty="0">
                <a:latin typeface="游明朝" panose="02020400000000000000" pitchFamily="18" charset="-128"/>
                <a:ea typeface="游明朝" panose="02020400000000000000" pitchFamily="18" charset="-128"/>
              </a:rPr>
              <a:t>メンバーで</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ジャズと耳馴染みあります曲を演奏を致します。</a:t>
            </a:r>
            <a:endParaRPr lang="en-US" altLang="ja-JP" sz="1200" dirty="0">
              <a:latin typeface="游明朝" panose="02020400000000000000" pitchFamily="18" charset="-128"/>
              <a:ea typeface="游明朝" panose="02020400000000000000" pitchFamily="18" charset="-128"/>
            </a:endParaRPr>
          </a:p>
        </p:txBody>
      </p:sp>
      <p:pic>
        <p:nvPicPr>
          <p:cNvPr id="8" name="図 7">
            <a:extLst>
              <a:ext uri="{FF2B5EF4-FFF2-40B4-BE49-F238E27FC236}">
                <a16:creationId xmlns:a16="http://schemas.microsoft.com/office/drawing/2014/main" id="{65EB27A5-4F16-BEC2-B201-3665E5E42612}"/>
              </a:ext>
            </a:extLst>
          </p:cNvPr>
          <p:cNvPicPr>
            <a:picLocks noChangeAspect="1"/>
          </p:cNvPicPr>
          <p:nvPr/>
        </p:nvPicPr>
        <p:blipFill>
          <a:blip r:embed="rId2"/>
          <a:srcRect l="30397" t="10813" r="26256"/>
          <a:stretch>
            <a:fillRect/>
          </a:stretch>
        </p:blipFill>
        <p:spPr>
          <a:xfrm>
            <a:off x="4237169" y="6971265"/>
            <a:ext cx="1318839" cy="1809044"/>
          </a:xfrm>
          <a:prstGeom prst="rect">
            <a:avLst/>
          </a:prstGeom>
        </p:spPr>
      </p:pic>
      <p:pic>
        <p:nvPicPr>
          <p:cNvPr id="10" name="図 9">
            <a:extLst>
              <a:ext uri="{FF2B5EF4-FFF2-40B4-BE49-F238E27FC236}">
                <a16:creationId xmlns:a16="http://schemas.microsoft.com/office/drawing/2014/main" id="{F533644E-546C-B23C-D777-2AED7921BD36}"/>
              </a:ext>
            </a:extLst>
          </p:cNvPr>
          <p:cNvPicPr>
            <a:picLocks noChangeAspect="1"/>
          </p:cNvPicPr>
          <p:nvPr/>
        </p:nvPicPr>
        <p:blipFill>
          <a:blip r:embed="rId3"/>
          <a:srcRect l="17471"/>
          <a:stretch>
            <a:fillRect/>
          </a:stretch>
        </p:blipFill>
        <p:spPr>
          <a:xfrm>
            <a:off x="943164" y="6965080"/>
            <a:ext cx="1134483" cy="1817668"/>
          </a:xfrm>
          <a:prstGeom prst="rect">
            <a:avLst/>
          </a:prstGeom>
        </p:spPr>
      </p:pic>
      <p:pic>
        <p:nvPicPr>
          <p:cNvPr id="13" name="図 12">
            <a:extLst>
              <a:ext uri="{FF2B5EF4-FFF2-40B4-BE49-F238E27FC236}">
                <a16:creationId xmlns:a16="http://schemas.microsoft.com/office/drawing/2014/main" id="{51A3A526-82C7-E791-B7F9-2BEA7EAE3143}"/>
              </a:ext>
            </a:extLst>
          </p:cNvPr>
          <p:cNvPicPr>
            <a:picLocks noChangeAspect="1"/>
          </p:cNvPicPr>
          <p:nvPr/>
        </p:nvPicPr>
        <p:blipFill>
          <a:blip r:embed="rId4"/>
          <a:srcRect l="16892" t="14304" r="12088"/>
          <a:stretch>
            <a:fillRect/>
          </a:stretch>
        </p:blipFill>
        <p:spPr>
          <a:xfrm>
            <a:off x="2030873" y="6965081"/>
            <a:ext cx="1169408" cy="1817668"/>
          </a:xfrm>
          <a:prstGeom prst="rect">
            <a:avLst/>
          </a:prstGeom>
        </p:spPr>
      </p:pic>
      <p:pic>
        <p:nvPicPr>
          <p:cNvPr id="16" name="図 15">
            <a:extLst>
              <a:ext uri="{FF2B5EF4-FFF2-40B4-BE49-F238E27FC236}">
                <a16:creationId xmlns:a16="http://schemas.microsoft.com/office/drawing/2014/main" id="{AFBD3E49-BF38-8AAD-915B-0BF3FCE72DE2}"/>
              </a:ext>
            </a:extLst>
          </p:cNvPr>
          <p:cNvPicPr>
            <a:picLocks noChangeAspect="1"/>
          </p:cNvPicPr>
          <p:nvPr/>
        </p:nvPicPr>
        <p:blipFill rotWithShape="1">
          <a:blip r:embed="rId5"/>
          <a:srcRect l="64456" t="67898" r="7944" b="4255"/>
          <a:stretch>
            <a:fillRect/>
          </a:stretch>
        </p:blipFill>
        <p:spPr>
          <a:xfrm>
            <a:off x="5371651" y="6962641"/>
            <a:ext cx="1201047" cy="1817668"/>
          </a:xfrm>
          <a:prstGeom prst="rect">
            <a:avLst/>
          </a:prstGeom>
        </p:spPr>
      </p:pic>
      <p:pic>
        <p:nvPicPr>
          <p:cNvPr id="17" name="図 16">
            <a:extLst>
              <a:ext uri="{FF2B5EF4-FFF2-40B4-BE49-F238E27FC236}">
                <a16:creationId xmlns:a16="http://schemas.microsoft.com/office/drawing/2014/main" id="{3383D1E9-F82B-78D9-0970-611FCF964BEB}"/>
              </a:ext>
            </a:extLst>
          </p:cNvPr>
          <p:cNvPicPr>
            <a:picLocks noChangeAspect="1"/>
          </p:cNvPicPr>
          <p:nvPr/>
        </p:nvPicPr>
        <p:blipFill rotWithShape="1">
          <a:blip r:embed="rId6"/>
          <a:srcRect t="12048" r="21658" b="17347"/>
          <a:stretch>
            <a:fillRect/>
          </a:stretch>
        </p:blipFill>
        <p:spPr>
          <a:xfrm>
            <a:off x="3200280" y="6962641"/>
            <a:ext cx="1134483" cy="1817668"/>
          </a:xfrm>
          <a:prstGeom prst="rect">
            <a:avLst/>
          </a:prstGeom>
        </p:spPr>
      </p:pic>
    </p:spTree>
    <p:extLst>
      <p:ext uri="{BB962C8B-B14F-4D97-AF65-F5344CB8AC3E}">
        <p14:creationId xmlns:p14="http://schemas.microsoft.com/office/powerpoint/2010/main" val="296937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A0EC4-3097-5BAA-F5C7-04C2A8C3C52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B47F398-CA00-DDAA-E98F-2619BD2DEBC9}"/>
              </a:ext>
            </a:extLst>
          </p:cNvPr>
          <p:cNvSpPr txBox="1"/>
          <p:nvPr/>
        </p:nvSpPr>
        <p:spPr>
          <a:xfrm>
            <a:off x="124731" y="5829903"/>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EB654D50-C1D2-8EFA-C9FD-F03DC454AA29}"/>
              </a:ext>
            </a:extLst>
          </p:cNvPr>
          <p:cNvCxnSpPr>
            <a:cxnSpLocks/>
          </p:cNvCxnSpPr>
          <p:nvPr/>
        </p:nvCxnSpPr>
        <p:spPr>
          <a:xfrm>
            <a:off x="1913994" y="5804904"/>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4F5F73D-3985-B0BA-1B7E-57B6838868ED}"/>
              </a:ext>
            </a:extLst>
          </p:cNvPr>
          <p:cNvSpPr txBox="1"/>
          <p:nvPr/>
        </p:nvSpPr>
        <p:spPr>
          <a:xfrm>
            <a:off x="709172" y="3002017"/>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45A56609-E835-3BC8-3562-45FCF95463D4}"/>
              </a:ext>
            </a:extLst>
          </p:cNvPr>
          <p:cNvSpPr txBox="1"/>
          <p:nvPr/>
        </p:nvSpPr>
        <p:spPr>
          <a:xfrm>
            <a:off x="1357984" y="4013236"/>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4BA5EB25-7956-A375-7716-3A1E8639DF23}"/>
              </a:ext>
            </a:extLst>
          </p:cNvPr>
          <p:cNvSpPr txBox="1"/>
          <p:nvPr/>
        </p:nvSpPr>
        <p:spPr>
          <a:xfrm>
            <a:off x="1851858" y="2214779"/>
            <a:ext cx="3868367"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2025.10.12</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2FFADCF9-87B6-8241-48FA-7D3CAC5FFBA8}"/>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6" name="テキスト ボックス 5">
            <a:extLst>
              <a:ext uri="{FF2B5EF4-FFF2-40B4-BE49-F238E27FC236}">
                <a16:creationId xmlns:a16="http://schemas.microsoft.com/office/drawing/2014/main" id="{797273C0-183C-FAEA-C1D7-AA287DC648A0}"/>
              </a:ext>
            </a:extLst>
          </p:cNvPr>
          <p:cNvSpPr txBox="1"/>
          <p:nvPr/>
        </p:nvSpPr>
        <p:spPr>
          <a:xfrm>
            <a:off x="599852" y="6279989"/>
            <a:ext cx="6359970" cy="646331"/>
          </a:xfrm>
          <a:prstGeom prst="rect">
            <a:avLst/>
          </a:prstGeom>
          <a:noFill/>
        </p:spPr>
        <p:txBody>
          <a:bodyPr wrap="square">
            <a:spAutoFit/>
          </a:bodyPr>
          <a:lstStyle/>
          <a:p>
            <a:pPr algn="ctr"/>
            <a:r>
              <a:rPr lang="ja-JP" altLang="en-US" sz="1200" dirty="0">
                <a:latin typeface="游明朝" panose="02020400000000000000" pitchFamily="18" charset="-128"/>
                <a:ea typeface="游明朝" panose="02020400000000000000" pitchFamily="18" charset="-128"/>
              </a:rPr>
              <a:t>岸田庚申堂(歌)、山下 秀哉(ベース)、藤田 美季</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ピアノ</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micci ミッチ(パーカッション) の編成でお喋りも楽しく、</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ジャズ・ラテン・昭和歌謡をお届けいたします♪</a:t>
            </a:r>
          </a:p>
        </p:txBody>
      </p:sp>
      <p:grpSp>
        <p:nvGrpSpPr>
          <p:cNvPr id="9" name="グループ化 8">
            <a:extLst>
              <a:ext uri="{FF2B5EF4-FFF2-40B4-BE49-F238E27FC236}">
                <a16:creationId xmlns:a16="http://schemas.microsoft.com/office/drawing/2014/main" id="{336049D6-E8DE-2734-F306-502AA4EB2822}"/>
              </a:ext>
            </a:extLst>
          </p:cNvPr>
          <p:cNvGrpSpPr/>
          <p:nvPr/>
        </p:nvGrpSpPr>
        <p:grpSpPr>
          <a:xfrm>
            <a:off x="552146" y="6926320"/>
            <a:ext cx="6115815" cy="1667834"/>
            <a:chOff x="1006973" y="6970093"/>
            <a:chExt cx="6115815" cy="1667834"/>
          </a:xfrm>
        </p:grpSpPr>
        <p:pic>
          <p:nvPicPr>
            <p:cNvPr id="12" name="図 11">
              <a:extLst>
                <a:ext uri="{FF2B5EF4-FFF2-40B4-BE49-F238E27FC236}">
                  <a16:creationId xmlns:a16="http://schemas.microsoft.com/office/drawing/2014/main" id="{E71E3637-EA6C-A89F-9E5B-6EB372FA1E8F}"/>
                </a:ext>
              </a:extLst>
            </p:cNvPr>
            <p:cNvPicPr>
              <a:picLocks noChangeAspect="1"/>
            </p:cNvPicPr>
            <p:nvPr/>
          </p:nvPicPr>
          <p:blipFill rotWithShape="1">
            <a:blip r:embed="rId2"/>
            <a:srcRect l="58403" t="67898" r="2408" b="4255"/>
            <a:stretch/>
          </p:blipFill>
          <p:spPr>
            <a:xfrm>
              <a:off x="5557963" y="6970093"/>
              <a:ext cx="1564825" cy="1667834"/>
            </a:xfrm>
            <a:prstGeom prst="rect">
              <a:avLst/>
            </a:prstGeom>
          </p:spPr>
        </p:pic>
        <p:pic>
          <p:nvPicPr>
            <p:cNvPr id="14" name="図 13">
              <a:extLst>
                <a:ext uri="{FF2B5EF4-FFF2-40B4-BE49-F238E27FC236}">
                  <a16:creationId xmlns:a16="http://schemas.microsoft.com/office/drawing/2014/main" id="{F2E1BBE4-C4F1-A3A0-4950-41A7DF055787}"/>
                </a:ext>
              </a:extLst>
            </p:cNvPr>
            <p:cNvPicPr>
              <a:picLocks noChangeAspect="1"/>
            </p:cNvPicPr>
            <p:nvPr/>
          </p:nvPicPr>
          <p:blipFill rotWithShape="1">
            <a:blip r:embed="rId3"/>
            <a:srcRect l="37444"/>
            <a:stretch/>
          </p:blipFill>
          <p:spPr>
            <a:xfrm>
              <a:off x="2666729" y="6971190"/>
              <a:ext cx="1563365" cy="1661475"/>
            </a:xfrm>
            <a:prstGeom prst="rect">
              <a:avLst/>
            </a:prstGeom>
          </p:spPr>
        </p:pic>
        <p:pic>
          <p:nvPicPr>
            <p:cNvPr id="15" name="図 14">
              <a:extLst>
                <a:ext uri="{FF2B5EF4-FFF2-40B4-BE49-F238E27FC236}">
                  <a16:creationId xmlns:a16="http://schemas.microsoft.com/office/drawing/2014/main" id="{53381B3F-0395-3DD7-33E0-068A847DA457}"/>
                </a:ext>
              </a:extLst>
            </p:cNvPr>
            <p:cNvPicPr>
              <a:picLocks noChangeAspect="1"/>
            </p:cNvPicPr>
            <p:nvPr/>
          </p:nvPicPr>
          <p:blipFill>
            <a:blip r:embed="rId4"/>
            <a:stretch>
              <a:fillRect/>
            </a:stretch>
          </p:blipFill>
          <p:spPr>
            <a:xfrm>
              <a:off x="1006973" y="6971191"/>
              <a:ext cx="1659756" cy="1659756"/>
            </a:xfrm>
            <a:prstGeom prst="rect">
              <a:avLst/>
            </a:prstGeom>
          </p:spPr>
        </p:pic>
        <p:pic>
          <p:nvPicPr>
            <p:cNvPr id="18" name="図 17">
              <a:extLst>
                <a:ext uri="{FF2B5EF4-FFF2-40B4-BE49-F238E27FC236}">
                  <a16:creationId xmlns:a16="http://schemas.microsoft.com/office/drawing/2014/main" id="{A125B258-1D7F-1952-A722-A5A64A226C19}"/>
                </a:ext>
              </a:extLst>
            </p:cNvPr>
            <p:cNvPicPr>
              <a:picLocks noChangeAspect="1"/>
            </p:cNvPicPr>
            <p:nvPr/>
          </p:nvPicPr>
          <p:blipFill rotWithShape="1">
            <a:blip r:embed="rId5"/>
            <a:srcRect t="12048" b="17347"/>
            <a:stretch/>
          </p:blipFill>
          <p:spPr>
            <a:xfrm>
              <a:off x="4230095" y="6971190"/>
              <a:ext cx="1327868" cy="1666737"/>
            </a:xfrm>
            <a:prstGeom prst="rect">
              <a:avLst/>
            </a:prstGeom>
          </p:spPr>
        </p:pic>
      </p:grpSp>
    </p:spTree>
    <p:extLst>
      <p:ext uri="{BB962C8B-B14F-4D97-AF65-F5344CB8AC3E}">
        <p14:creationId xmlns:p14="http://schemas.microsoft.com/office/powerpoint/2010/main" val="346311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A9A09-A55E-5730-BE5B-F9642C5F01D4}"/>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8F6A3DA-D151-A88D-B7E6-D93EEE86123C}"/>
              </a:ext>
            </a:extLst>
          </p:cNvPr>
          <p:cNvSpPr txBox="1"/>
          <p:nvPr/>
        </p:nvSpPr>
        <p:spPr>
          <a:xfrm>
            <a:off x="124731" y="5829903"/>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FF27081F-EC0B-38FC-3A75-FF4ABB684B85}"/>
              </a:ext>
            </a:extLst>
          </p:cNvPr>
          <p:cNvCxnSpPr>
            <a:cxnSpLocks/>
          </p:cNvCxnSpPr>
          <p:nvPr/>
        </p:nvCxnSpPr>
        <p:spPr>
          <a:xfrm>
            <a:off x="1913994" y="5804904"/>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0401920D-B855-5C98-ED99-0352B10F2025}"/>
              </a:ext>
            </a:extLst>
          </p:cNvPr>
          <p:cNvSpPr txBox="1"/>
          <p:nvPr/>
        </p:nvSpPr>
        <p:spPr>
          <a:xfrm>
            <a:off x="709172" y="3002017"/>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190129DF-8E01-5769-C051-06D2D202A5A7}"/>
              </a:ext>
            </a:extLst>
          </p:cNvPr>
          <p:cNvSpPr txBox="1"/>
          <p:nvPr/>
        </p:nvSpPr>
        <p:spPr>
          <a:xfrm>
            <a:off x="1357984" y="4013236"/>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0539B056-FA36-EB89-41F5-7742225B2A5C}"/>
              </a:ext>
            </a:extLst>
          </p:cNvPr>
          <p:cNvSpPr txBox="1"/>
          <p:nvPr/>
        </p:nvSpPr>
        <p:spPr>
          <a:xfrm>
            <a:off x="1851858" y="2214779"/>
            <a:ext cx="3868367"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2025.11.30</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587675F1-BA15-481B-7EF8-7F9E443668CE}"/>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6" name="テキスト ボックス 5">
            <a:extLst>
              <a:ext uri="{FF2B5EF4-FFF2-40B4-BE49-F238E27FC236}">
                <a16:creationId xmlns:a16="http://schemas.microsoft.com/office/drawing/2014/main" id="{436B3C29-6ADF-1E17-288F-1273D7EC60BD}"/>
              </a:ext>
            </a:extLst>
          </p:cNvPr>
          <p:cNvSpPr txBox="1"/>
          <p:nvPr/>
        </p:nvSpPr>
        <p:spPr>
          <a:xfrm>
            <a:off x="599852" y="6279989"/>
            <a:ext cx="6359970" cy="646331"/>
          </a:xfrm>
          <a:prstGeom prst="rect">
            <a:avLst/>
          </a:prstGeom>
          <a:noFill/>
        </p:spPr>
        <p:txBody>
          <a:bodyPr wrap="square">
            <a:spAutoFit/>
          </a:bodyPr>
          <a:lstStyle/>
          <a:p>
            <a:pPr algn="ctr"/>
            <a:r>
              <a:rPr lang="ja-JP" altLang="en-US" sz="1200" dirty="0">
                <a:latin typeface="游明朝" panose="02020400000000000000" pitchFamily="18" charset="-128"/>
                <a:ea typeface="游明朝" panose="02020400000000000000" pitchFamily="18" charset="-128"/>
              </a:rPr>
              <a:t>西村美紀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鍵盤ハーモニカ・歌</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、萩原久美子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フルート</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、高木京子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ピアノ</a:t>
            </a:r>
            <a:r>
              <a:rPr lang="en-US" altLang="ja-JP" sz="1200" dirty="0">
                <a:latin typeface="游明朝" panose="02020400000000000000" pitchFamily="18" charset="-128"/>
                <a:ea typeface="游明朝" panose="02020400000000000000" pitchFamily="18" charset="-128"/>
              </a:rPr>
              <a:t>)</a:t>
            </a:r>
          </a:p>
          <a:p>
            <a:pPr algn="ctr"/>
            <a:r>
              <a:rPr lang="ja-JP" altLang="en-US" sz="1200" dirty="0">
                <a:latin typeface="游明朝" panose="02020400000000000000" pitchFamily="18" charset="-128"/>
                <a:ea typeface="游明朝" panose="02020400000000000000" pitchFamily="18" charset="-128"/>
              </a:rPr>
              <a:t>瀬戸隆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、木下敏明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パーカッション</a:t>
            </a:r>
            <a:r>
              <a:rPr lang="en-US" altLang="ja-JP" sz="1200" dirty="0">
                <a:latin typeface="游明朝" panose="02020400000000000000" pitchFamily="18" charset="-128"/>
                <a:ea typeface="游明朝" panose="02020400000000000000" pitchFamily="18" charset="-128"/>
              </a:rPr>
              <a:t>) </a:t>
            </a:r>
            <a:r>
              <a:rPr lang="ja-JP" altLang="en-US" sz="1200" dirty="0">
                <a:latin typeface="游明朝" panose="02020400000000000000" pitchFamily="18" charset="-128"/>
                <a:ea typeface="游明朝" panose="02020400000000000000" pitchFamily="18" charset="-128"/>
              </a:rPr>
              <a:t>の編成で、</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ジャズを中心に聴き馴染みのある音楽をお届けいたします♪</a:t>
            </a:r>
          </a:p>
        </p:txBody>
      </p:sp>
      <p:grpSp>
        <p:nvGrpSpPr>
          <p:cNvPr id="24" name="グループ化 23">
            <a:extLst>
              <a:ext uri="{FF2B5EF4-FFF2-40B4-BE49-F238E27FC236}">
                <a16:creationId xmlns:a16="http://schemas.microsoft.com/office/drawing/2014/main" id="{F98DB2B0-6F73-C9C4-39AF-FE6CB31AF45E}"/>
              </a:ext>
            </a:extLst>
          </p:cNvPr>
          <p:cNvGrpSpPr/>
          <p:nvPr/>
        </p:nvGrpSpPr>
        <p:grpSpPr>
          <a:xfrm>
            <a:off x="453211" y="6922508"/>
            <a:ext cx="6653253" cy="1891079"/>
            <a:chOff x="-40510" y="5819257"/>
            <a:chExt cx="9286458" cy="2639525"/>
          </a:xfrm>
        </p:grpSpPr>
        <p:pic>
          <p:nvPicPr>
            <p:cNvPr id="8" name="図 7">
              <a:extLst>
                <a:ext uri="{FF2B5EF4-FFF2-40B4-BE49-F238E27FC236}">
                  <a16:creationId xmlns:a16="http://schemas.microsoft.com/office/drawing/2014/main" id="{D17C35FF-6177-2E67-62E2-BA38F5BD923E}"/>
                </a:ext>
              </a:extLst>
            </p:cNvPr>
            <p:cNvPicPr>
              <a:picLocks noChangeAspect="1"/>
            </p:cNvPicPr>
            <p:nvPr/>
          </p:nvPicPr>
          <p:blipFill>
            <a:blip r:embed="rId2"/>
            <a:srcRect l="14771" r="17515"/>
            <a:stretch>
              <a:fillRect/>
            </a:stretch>
          </p:blipFill>
          <p:spPr>
            <a:xfrm>
              <a:off x="7365988" y="5819257"/>
              <a:ext cx="1879960" cy="2627181"/>
            </a:xfrm>
            <a:prstGeom prst="rect">
              <a:avLst/>
            </a:prstGeom>
          </p:spPr>
        </p:pic>
        <p:pic>
          <p:nvPicPr>
            <p:cNvPr id="13" name="図 12">
              <a:extLst>
                <a:ext uri="{FF2B5EF4-FFF2-40B4-BE49-F238E27FC236}">
                  <a16:creationId xmlns:a16="http://schemas.microsoft.com/office/drawing/2014/main" id="{3E565C38-6B2D-3C97-57FF-FCDAFB1B7508}"/>
                </a:ext>
              </a:extLst>
            </p:cNvPr>
            <p:cNvPicPr>
              <a:picLocks noChangeAspect="1"/>
            </p:cNvPicPr>
            <p:nvPr/>
          </p:nvPicPr>
          <p:blipFill>
            <a:blip r:embed="rId3"/>
            <a:srcRect l="7009" r="15869"/>
            <a:stretch>
              <a:fillRect/>
            </a:stretch>
          </p:blipFill>
          <p:spPr>
            <a:xfrm>
              <a:off x="3700222" y="5840550"/>
              <a:ext cx="1834474" cy="2616534"/>
            </a:xfrm>
            <a:prstGeom prst="rect">
              <a:avLst/>
            </a:prstGeom>
          </p:spPr>
        </p:pic>
        <p:pic>
          <p:nvPicPr>
            <p:cNvPr id="17" name="図 16">
              <a:extLst>
                <a:ext uri="{FF2B5EF4-FFF2-40B4-BE49-F238E27FC236}">
                  <a16:creationId xmlns:a16="http://schemas.microsoft.com/office/drawing/2014/main" id="{34CDE674-962B-DF66-29F9-09E026D4BAED}"/>
                </a:ext>
              </a:extLst>
            </p:cNvPr>
            <p:cNvPicPr>
              <a:picLocks noChangeAspect="1"/>
            </p:cNvPicPr>
            <p:nvPr/>
          </p:nvPicPr>
          <p:blipFill>
            <a:blip r:embed="rId4"/>
            <a:srcRect l="29049" t="6059" r="11245" b="58724"/>
            <a:stretch>
              <a:fillRect/>
            </a:stretch>
          </p:blipFill>
          <p:spPr>
            <a:xfrm>
              <a:off x="5514130" y="5829903"/>
              <a:ext cx="1851858" cy="2616535"/>
            </a:xfrm>
            <a:prstGeom prst="rect">
              <a:avLst/>
            </a:prstGeom>
          </p:spPr>
        </p:pic>
        <p:pic>
          <p:nvPicPr>
            <p:cNvPr id="21" name="図 20">
              <a:extLst>
                <a:ext uri="{FF2B5EF4-FFF2-40B4-BE49-F238E27FC236}">
                  <a16:creationId xmlns:a16="http://schemas.microsoft.com/office/drawing/2014/main" id="{9AD8ABBD-D231-F1F8-083D-6205E5978069}"/>
                </a:ext>
              </a:extLst>
            </p:cNvPr>
            <p:cNvPicPr>
              <a:picLocks noChangeAspect="1"/>
            </p:cNvPicPr>
            <p:nvPr/>
          </p:nvPicPr>
          <p:blipFill>
            <a:blip r:embed="rId5"/>
            <a:srcRect l="7183" r="3179"/>
            <a:stretch>
              <a:fillRect/>
            </a:stretch>
          </p:blipFill>
          <p:spPr>
            <a:xfrm>
              <a:off x="1831603" y="5829903"/>
              <a:ext cx="1892368" cy="2627181"/>
            </a:xfrm>
            <a:prstGeom prst="rect">
              <a:avLst/>
            </a:prstGeom>
          </p:spPr>
        </p:pic>
        <p:pic>
          <p:nvPicPr>
            <p:cNvPr id="23" name="図 22">
              <a:extLst>
                <a:ext uri="{FF2B5EF4-FFF2-40B4-BE49-F238E27FC236}">
                  <a16:creationId xmlns:a16="http://schemas.microsoft.com/office/drawing/2014/main" id="{927F27A6-5696-7647-D936-7BBF40E7DB7F}"/>
                </a:ext>
              </a:extLst>
            </p:cNvPr>
            <p:cNvPicPr>
              <a:picLocks noChangeAspect="1"/>
            </p:cNvPicPr>
            <p:nvPr/>
          </p:nvPicPr>
          <p:blipFill>
            <a:blip r:embed="rId6"/>
            <a:srcRect r="6013" b="11037"/>
            <a:stretch>
              <a:fillRect/>
            </a:stretch>
          </p:blipFill>
          <p:spPr>
            <a:xfrm>
              <a:off x="-40510" y="5842248"/>
              <a:ext cx="1892368" cy="2616534"/>
            </a:xfrm>
            <a:prstGeom prst="rect">
              <a:avLst/>
            </a:prstGeom>
          </p:spPr>
        </p:pic>
      </p:grpSp>
    </p:spTree>
    <p:extLst>
      <p:ext uri="{BB962C8B-B14F-4D97-AF65-F5344CB8AC3E}">
        <p14:creationId xmlns:p14="http://schemas.microsoft.com/office/powerpoint/2010/main" val="35476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CCD1E-8C83-FD0E-1F77-0D4EE694ED73}"/>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0FBAE9D-A083-5354-9F4A-19214C7C76F6}"/>
              </a:ext>
            </a:extLst>
          </p:cNvPr>
          <p:cNvSpPr txBox="1"/>
          <p:nvPr/>
        </p:nvSpPr>
        <p:spPr>
          <a:xfrm>
            <a:off x="124731" y="5829903"/>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A36FDCB5-9EBE-9437-892E-5D40460C4555}"/>
              </a:ext>
            </a:extLst>
          </p:cNvPr>
          <p:cNvCxnSpPr>
            <a:cxnSpLocks/>
          </p:cNvCxnSpPr>
          <p:nvPr/>
        </p:nvCxnSpPr>
        <p:spPr>
          <a:xfrm>
            <a:off x="1913994" y="5804904"/>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7E74853-4740-07CB-0D17-EF61B07524B6}"/>
              </a:ext>
            </a:extLst>
          </p:cNvPr>
          <p:cNvSpPr txBox="1"/>
          <p:nvPr/>
        </p:nvSpPr>
        <p:spPr>
          <a:xfrm>
            <a:off x="709172" y="3002017"/>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FA9D216E-6893-EF9E-20D5-F07AE3E31AAA}"/>
              </a:ext>
            </a:extLst>
          </p:cNvPr>
          <p:cNvSpPr txBox="1"/>
          <p:nvPr/>
        </p:nvSpPr>
        <p:spPr>
          <a:xfrm>
            <a:off x="1357984" y="4013236"/>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E871A27F-DED0-3F1F-7E23-7CD339B54CD4}"/>
              </a:ext>
            </a:extLst>
          </p:cNvPr>
          <p:cNvSpPr txBox="1"/>
          <p:nvPr/>
        </p:nvSpPr>
        <p:spPr>
          <a:xfrm>
            <a:off x="1851858" y="2214779"/>
            <a:ext cx="3868367"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2025.12.14</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F3E52C9F-9697-3E0D-289B-E55FB207B35A}"/>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6" name="テキスト ボックス 5">
            <a:extLst>
              <a:ext uri="{FF2B5EF4-FFF2-40B4-BE49-F238E27FC236}">
                <a16:creationId xmlns:a16="http://schemas.microsoft.com/office/drawing/2014/main" id="{E6ACBCCF-B661-F8ED-2E14-C21858E46108}"/>
              </a:ext>
            </a:extLst>
          </p:cNvPr>
          <p:cNvSpPr txBox="1"/>
          <p:nvPr/>
        </p:nvSpPr>
        <p:spPr>
          <a:xfrm>
            <a:off x="599852" y="6279989"/>
            <a:ext cx="6359970" cy="830997"/>
          </a:xfrm>
          <a:prstGeom prst="rect">
            <a:avLst/>
          </a:prstGeom>
          <a:noFill/>
        </p:spPr>
        <p:txBody>
          <a:bodyPr wrap="square">
            <a:spAutoFit/>
          </a:bodyPr>
          <a:lstStyle/>
          <a:p>
            <a:pPr algn="ctr"/>
            <a:r>
              <a:rPr lang="ja-JP" altLang="en-US" sz="1200" dirty="0">
                <a:latin typeface="游明朝" panose="02020400000000000000" pitchFamily="18" charset="-128"/>
                <a:ea typeface="游明朝" panose="02020400000000000000" pitchFamily="18" charset="-128"/>
              </a:rPr>
              <a:t>年内ラストとなる</a:t>
            </a:r>
            <a:r>
              <a:rPr lang="en-US" altLang="ja-JP" sz="1200" dirty="0">
                <a:latin typeface="游明朝" panose="02020400000000000000" pitchFamily="18" charset="-128"/>
                <a:ea typeface="游明朝" panose="02020400000000000000" pitchFamily="18" charset="-128"/>
              </a:rPr>
              <a:t>21</a:t>
            </a:r>
            <a:r>
              <a:rPr lang="ja-JP" altLang="en-US" sz="1200" dirty="0">
                <a:latin typeface="游明朝" panose="02020400000000000000" pitchFamily="18" charset="-128"/>
                <a:ea typeface="游明朝" panose="02020400000000000000" pitchFamily="18" charset="-128"/>
              </a:rPr>
              <a:t>回目は「プチまんぼグレー」さんをお迎えし、</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まんぼ(歌)、藤田 美季</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ピアノ</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、渡部 聡一郎</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micci ミッチ(パーカッション) の編成で聴き馴染みあります、</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昭和歌謡・ジャズ・ラテン・クリスマスソングをお届けいたします♪</a:t>
            </a:r>
          </a:p>
        </p:txBody>
      </p:sp>
      <p:pic>
        <p:nvPicPr>
          <p:cNvPr id="12" name="図 11">
            <a:extLst>
              <a:ext uri="{FF2B5EF4-FFF2-40B4-BE49-F238E27FC236}">
                <a16:creationId xmlns:a16="http://schemas.microsoft.com/office/drawing/2014/main" id="{540883A7-196E-CEA3-C722-B13D1828E1BA}"/>
              </a:ext>
            </a:extLst>
          </p:cNvPr>
          <p:cNvPicPr>
            <a:picLocks noChangeAspect="1"/>
          </p:cNvPicPr>
          <p:nvPr/>
        </p:nvPicPr>
        <p:blipFill rotWithShape="1">
          <a:blip r:embed="rId2"/>
          <a:srcRect l="58403" t="67898" r="2408" b="4255"/>
          <a:stretch/>
        </p:blipFill>
        <p:spPr>
          <a:xfrm>
            <a:off x="5051687" y="7110986"/>
            <a:ext cx="1564825" cy="1667834"/>
          </a:xfrm>
          <a:prstGeom prst="rect">
            <a:avLst/>
          </a:prstGeom>
        </p:spPr>
      </p:pic>
      <p:pic>
        <p:nvPicPr>
          <p:cNvPr id="18" name="図 17">
            <a:extLst>
              <a:ext uri="{FF2B5EF4-FFF2-40B4-BE49-F238E27FC236}">
                <a16:creationId xmlns:a16="http://schemas.microsoft.com/office/drawing/2014/main" id="{9C0B0AD5-DE77-FA80-1C01-5FBBAE616040}"/>
              </a:ext>
            </a:extLst>
          </p:cNvPr>
          <p:cNvPicPr>
            <a:picLocks noChangeAspect="1"/>
          </p:cNvPicPr>
          <p:nvPr/>
        </p:nvPicPr>
        <p:blipFill rotWithShape="1">
          <a:blip r:embed="rId3"/>
          <a:srcRect t="12048" b="17347"/>
          <a:stretch/>
        </p:blipFill>
        <p:spPr>
          <a:xfrm>
            <a:off x="2256535" y="7112083"/>
            <a:ext cx="1327868" cy="1666737"/>
          </a:xfrm>
          <a:prstGeom prst="rect">
            <a:avLst/>
          </a:prstGeom>
        </p:spPr>
      </p:pic>
      <p:pic>
        <p:nvPicPr>
          <p:cNvPr id="8" name="図 7">
            <a:extLst>
              <a:ext uri="{FF2B5EF4-FFF2-40B4-BE49-F238E27FC236}">
                <a16:creationId xmlns:a16="http://schemas.microsoft.com/office/drawing/2014/main" id="{D9B607F2-E21D-5CA4-B646-8509509AC9C7}"/>
              </a:ext>
            </a:extLst>
          </p:cNvPr>
          <p:cNvPicPr>
            <a:picLocks noChangeAspect="1"/>
          </p:cNvPicPr>
          <p:nvPr/>
        </p:nvPicPr>
        <p:blipFill>
          <a:blip r:embed="rId4"/>
          <a:srcRect l="3243" t="18570" r="9908" b="8031"/>
          <a:stretch>
            <a:fillRect/>
          </a:stretch>
        </p:blipFill>
        <p:spPr>
          <a:xfrm>
            <a:off x="3584403" y="7110986"/>
            <a:ext cx="1467284" cy="1654687"/>
          </a:xfrm>
          <a:prstGeom prst="rect">
            <a:avLst/>
          </a:prstGeom>
        </p:spPr>
      </p:pic>
      <p:pic>
        <p:nvPicPr>
          <p:cNvPr id="13" name="図 12">
            <a:extLst>
              <a:ext uri="{FF2B5EF4-FFF2-40B4-BE49-F238E27FC236}">
                <a16:creationId xmlns:a16="http://schemas.microsoft.com/office/drawing/2014/main" id="{4AD72464-FB45-7120-A7E4-F29AE0D9B45B}"/>
              </a:ext>
            </a:extLst>
          </p:cNvPr>
          <p:cNvPicPr>
            <a:picLocks noChangeAspect="1"/>
          </p:cNvPicPr>
          <p:nvPr/>
        </p:nvPicPr>
        <p:blipFill>
          <a:blip r:embed="rId5"/>
          <a:srcRect l="23335" t="8723" r="24570" b="30305"/>
          <a:stretch>
            <a:fillRect/>
          </a:stretch>
        </p:blipFill>
        <p:spPr>
          <a:xfrm>
            <a:off x="840265" y="7110986"/>
            <a:ext cx="1427042" cy="1666737"/>
          </a:xfrm>
          <a:prstGeom prst="rect">
            <a:avLst/>
          </a:prstGeom>
        </p:spPr>
      </p:pic>
    </p:spTree>
    <p:extLst>
      <p:ext uri="{BB962C8B-B14F-4D97-AF65-F5344CB8AC3E}">
        <p14:creationId xmlns:p14="http://schemas.microsoft.com/office/powerpoint/2010/main" val="258587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FE05-0D01-F4E7-0684-8AE5AE29799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107858E-6703-FE8B-C0C3-2641D9C745B4}"/>
              </a:ext>
            </a:extLst>
          </p:cNvPr>
          <p:cNvSpPr txBox="1"/>
          <p:nvPr/>
        </p:nvSpPr>
        <p:spPr>
          <a:xfrm>
            <a:off x="169490" y="6071971"/>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13DAB8F3-02FF-3C17-1935-051634F1381D}"/>
              </a:ext>
            </a:extLst>
          </p:cNvPr>
          <p:cNvCxnSpPr>
            <a:cxnSpLocks/>
          </p:cNvCxnSpPr>
          <p:nvPr/>
        </p:nvCxnSpPr>
        <p:spPr>
          <a:xfrm>
            <a:off x="1953751" y="6010310"/>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5E9F817-FF53-CBA9-C776-7C9DEFF4AEE0}"/>
              </a:ext>
            </a:extLst>
          </p:cNvPr>
          <p:cNvSpPr txBox="1"/>
          <p:nvPr/>
        </p:nvSpPr>
        <p:spPr>
          <a:xfrm>
            <a:off x="702968" y="3104590"/>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CEE4A2C-E7E6-A979-D521-F9D5CFCEA043}"/>
              </a:ext>
            </a:extLst>
          </p:cNvPr>
          <p:cNvSpPr txBox="1"/>
          <p:nvPr/>
        </p:nvSpPr>
        <p:spPr>
          <a:xfrm>
            <a:off x="1397741" y="4178887"/>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8EE35E6D-057A-949E-DEEB-016210BF4C3B}"/>
              </a:ext>
            </a:extLst>
          </p:cNvPr>
          <p:cNvSpPr txBox="1"/>
          <p:nvPr/>
        </p:nvSpPr>
        <p:spPr>
          <a:xfrm>
            <a:off x="2281225" y="2227427"/>
            <a:ext cx="3050835"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2024.8.4</a:t>
            </a:r>
            <a:endParaRPr kumimoji="1" lang="ja-JP" altLang="en-US" sz="6000" b="1" dirty="0">
              <a:latin typeface="游明朝" panose="02020400000000000000" pitchFamily="18" charset="-128"/>
              <a:ea typeface="游明朝" panose="02020400000000000000" pitchFamily="18" charset="-128"/>
            </a:endParaRPr>
          </a:p>
        </p:txBody>
      </p:sp>
      <p:sp>
        <p:nvSpPr>
          <p:cNvPr id="15" name="テキスト ボックス 14">
            <a:extLst>
              <a:ext uri="{FF2B5EF4-FFF2-40B4-BE49-F238E27FC236}">
                <a16:creationId xmlns:a16="http://schemas.microsoft.com/office/drawing/2014/main" id="{1A5EA547-9C5B-9EEF-CCFC-4FA17AA048F5}"/>
              </a:ext>
            </a:extLst>
          </p:cNvPr>
          <p:cNvSpPr txBox="1"/>
          <p:nvPr/>
        </p:nvSpPr>
        <p:spPr>
          <a:xfrm>
            <a:off x="599853" y="6584461"/>
            <a:ext cx="6359970" cy="461665"/>
          </a:xfrm>
          <a:prstGeom prst="rect">
            <a:avLst/>
          </a:prstGeom>
          <a:noFill/>
        </p:spPr>
        <p:txBody>
          <a:bodyPr wrap="square">
            <a:spAutoFit/>
          </a:bodyPr>
          <a:lstStyle/>
          <a:p>
            <a:r>
              <a:rPr lang="ja-JP" altLang="en-US" sz="1200" dirty="0">
                <a:latin typeface="游明朝" panose="02020400000000000000" pitchFamily="18" charset="-128"/>
                <a:ea typeface="游明朝" panose="02020400000000000000" pitchFamily="18" charset="-128"/>
              </a:rPr>
              <a:t>岸田庚申堂(歌)、山下 秀哉(ベース)、藤田 美季</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ピアノ</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、micci ミッチ(パーカッション) の編成でお喋りも楽しく、ジャズ・ラテン・昭和歌謡をお届けいたします♪</a:t>
            </a:r>
          </a:p>
        </p:txBody>
      </p:sp>
      <p:sp>
        <p:nvSpPr>
          <p:cNvPr id="19" name="テキスト ボックス 18">
            <a:extLst>
              <a:ext uri="{FF2B5EF4-FFF2-40B4-BE49-F238E27FC236}">
                <a16:creationId xmlns:a16="http://schemas.microsoft.com/office/drawing/2014/main" id="{EF3EA0E6-1662-8F36-0845-0692D6157E03}"/>
              </a:ext>
            </a:extLst>
          </p:cNvPr>
          <p:cNvSpPr txBox="1"/>
          <p:nvPr/>
        </p:nvSpPr>
        <p:spPr>
          <a:xfrm>
            <a:off x="702969" y="8837053"/>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pic>
        <p:nvPicPr>
          <p:cNvPr id="9" name="図 8">
            <a:extLst>
              <a:ext uri="{FF2B5EF4-FFF2-40B4-BE49-F238E27FC236}">
                <a16:creationId xmlns:a16="http://schemas.microsoft.com/office/drawing/2014/main" id="{89AC26F6-1530-BF64-0C9C-CC4CD225CB89}"/>
              </a:ext>
            </a:extLst>
          </p:cNvPr>
          <p:cNvPicPr>
            <a:picLocks noChangeAspect="1"/>
          </p:cNvPicPr>
          <p:nvPr/>
        </p:nvPicPr>
        <p:blipFill rotWithShape="1">
          <a:blip r:embed="rId2"/>
          <a:srcRect l="58403" t="67898" r="2408" b="4255"/>
          <a:stretch/>
        </p:blipFill>
        <p:spPr>
          <a:xfrm>
            <a:off x="5165083" y="7037388"/>
            <a:ext cx="1564825" cy="1667834"/>
          </a:xfrm>
          <a:prstGeom prst="rect">
            <a:avLst/>
          </a:prstGeom>
        </p:spPr>
      </p:pic>
      <p:pic>
        <p:nvPicPr>
          <p:cNvPr id="8" name="図 7">
            <a:extLst>
              <a:ext uri="{FF2B5EF4-FFF2-40B4-BE49-F238E27FC236}">
                <a16:creationId xmlns:a16="http://schemas.microsoft.com/office/drawing/2014/main" id="{7843D8AF-EE2D-146C-7FD2-CB9E777B363C}"/>
              </a:ext>
            </a:extLst>
          </p:cNvPr>
          <p:cNvPicPr>
            <a:picLocks noChangeAspect="1"/>
          </p:cNvPicPr>
          <p:nvPr/>
        </p:nvPicPr>
        <p:blipFill rotWithShape="1">
          <a:blip r:embed="rId3"/>
          <a:srcRect l="37444"/>
          <a:stretch/>
        </p:blipFill>
        <p:spPr>
          <a:xfrm>
            <a:off x="2273849" y="7038485"/>
            <a:ext cx="1563365" cy="1661475"/>
          </a:xfrm>
          <a:prstGeom prst="rect">
            <a:avLst/>
          </a:prstGeom>
        </p:spPr>
      </p:pic>
      <p:pic>
        <p:nvPicPr>
          <p:cNvPr id="13" name="図 12">
            <a:extLst>
              <a:ext uri="{FF2B5EF4-FFF2-40B4-BE49-F238E27FC236}">
                <a16:creationId xmlns:a16="http://schemas.microsoft.com/office/drawing/2014/main" id="{46604625-7CB3-3E9F-3AEE-44E822402F27}"/>
              </a:ext>
            </a:extLst>
          </p:cNvPr>
          <p:cNvPicPr>
            <a:picLocks noChangeAspect="1"/>
          </p:cNvPicPr>
          <p:nvPr/>
        </p:nvPicPr>
        <p:blipFill>
          <a:blip r:embed="rId4"/>
          <a:stretch>
            <a:fillRect/>
          </a:stretch>
        </p:blipFill>
        <p:spPr>
          <a:xfrm>
            <a:off x="614093" y="7038486"/>
            <a:ext cx="1659756" cy="1659756"/>
          </a:xfrm>
          <a:prstGeom prst="rect">
            <a:avLst/>
          </a:prstGeom>
        </p:spPr>
      </p:pic>
      <p:pic>
        <p:nvPicPr>
          <p:cNvPr id="16" name="図 15">
            <a:extLst>
              <a:ext uri="{FF2B5EF4-FFF2-40B4-BE49-F238E27FC236}">
                <a16:creationId xmlns:a16="http://schemas.microsoft.com/office/drawing/2014/main" id="{ED119229-92F9-EDD8-70C0-20A52361771F}"/>
              </a:ext>
            </a:extLst>
          </p:cNvPr>
          <p:cNvPicPr>
            <a:picLocks noChangeAspect="1"/>
          </p:cNvPicPr>
          <p:nvPr/>
        </p:nvPicPr>
        <p:blipFill rotWithShape="1">
          <a:blip r:embed="rId5"/>
          <a:srcRect t="12048" b="17347"/>
          <a:stretch/>
        </p:blipFill>
        <p:spPr>
          <a:xfrm>
            <a:off x="3837215" y="7038485"/>
            <a:ext cx="1327868" cy="1666737"/>
          </a:xfrm>
          <a:prstGeom prst="rect">
            <a:avLst/>
          </a:prstGeom>
        </p:spPr>
      </p:pic>
    </p:spTree>
    <p:extLst>
      <p:ext uri="{BB962C8B-B14F-4D97-AF65-F5344CB8AC3E}">
        <p14:creationId xmlns:p14="http://schemas.microsoft.com/office/powerpoint/2010/main" val="117626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A3B09-2DD5-5336-EB31-527DBFD405CA}"/>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4C20CCE-3B59-59FA-17AD-7F29EA74E4CF}"/>
              </a:ext>
            </a:extLst>
          </p:cNvPr>
          <p:cNvSpPr txBox="1"/>
          <p:nvPr/>
        </p:nvSpPr>
        <p:spPr>
          <a:xfrm>
            <a:off x="124731" y="5829903"/>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0713EA90-7776-FB80-93DC-C8B5259B6FDE}"/>
              </a:ext>
            </a:extLst>
          </p:cNvPr>
          <p:cNvCxnSpPr>
            <a:cxnSpLocks/>
          </p:cNvCxnSpPr>
          <p:nvPr/>
        </p:nvCxnSpPr>
        <p:spPr>
          <a:xfrm>
            <a:off x="1913994" y="5804904"/>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EC70B6DB-64F4-A506-96D5-530CEF13879E}"/>
              </a:ext>
            </a:extLst>
          </p:cNvPr>
          <p:cNvSpPr txBox="1"/>
          <p:nvPr/>
        </p:nvSpPr>
        <p:spPr>
          <a:xfrm>
            <a:off x="709172" y="3002017"/>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9B522F04-0021-7732-88D8-B6F31600355F}"/>
              </a:ext>
            </a:extLst>
          </p:cNvPr>
          <p:cNvSpPr txBox="1"/>
          <p:nvPr/>
        </p:nvSpPr>
        <p:spPr>
          <a:xfrm>
            <a:off x="1357984" y="4013236"/>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8CF96D67-4162-C8D5-F923-129041AB9649}"/>
              </a:ext>
            </a:extLst>
          </p:cNvPr>
          <p:cNvSpPr txBox="1"/>
          <p:nvPr/>
        </p:nvSpPr>
        <p:spPr>
          <a:xfrm>
            <a:off x="1851858" y="2214779"/>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2026.1.25</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C927E2C1-1E08-A9C9-C7D2-02DEA51F162B}"/>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6" name="テキスト ボックス 5">
            <a:extLst>
              <a:ext uri="{FF2B5EF4-FFF2-40B4-BE49-F238E27FC236}">
                <a16:creationId xmlns:a16="http://schemas.microsoft.com/office/drawing/2014/main" id="{ABF7CA15-1F26-1EEB-F8AE-F5EAEDA243D9}"/>
              </a:ext>
            </a:extLst>
          </p:cNvPr>
          <p:cNvSpPr txBox="1"/>
          <p:nvPr/>
        </p:nvSpPr>
        <p:spPr>
          <a:xfrm>
            <a:off x="452900" y="6336737"/>
            <a:ext cx="6653876" cy="646331"/>
          </a:xfrm>
          <a:prstGeom prst="rect">
            <a:avLst/>
          </a:prstGeom>
          <a:noFill/>
        </p:spPr>
        <p:txBody>
          <a:bodyPr wrap="square">
            <a:spAutoFit/>
          </a:bodyPr>
          <a:lstStyle/>
          <a:p>
            <a:pPr algn="ctr"/>
            <a:r>
              <a:rPr lang="ja-JP" altLang="en-US" sz="1200" dirty="0">
                <a:latin typeface="游明朝" panose="02020400000000000000" pitchFamily="18" charset="-128"/>
                <a:ea typeface="游明朝" panose="02020400000000000000" pitchFamily="18" charset="-128"/>
              </a:rPr>
              <a:t>第</a:t>
            </a:r>
            <a:r>
              <a:rPr lang="en-US" altLang="ja-JP" sz="1200" dirty="0">
                <a:latin typeface="游明朝" panose="02020400000000000000" pitchFamily="18" charset="-128"/>
                <a:ea typeface="游明朝" panose="02020400000000000000" pitchFamily="18" charset="-128"/>
              </a:rPr>
              <a:t>22</a:t>
            </a:r>
            <a:r>
              <a:rPr lang="ja-JP" altLang="en-US" sz="1200" dirty="0">
                <a:latin typeface="游明朝" panose="02020400000000000000" pitchFamily="18" charset="-128"/>
                <a:ea typeface="游明朝" panose="02020400000000000000" pitchFamily="18" charset="-128"/>
              </a:rPr>
              <a:t>回目は、渋谷みほ(歌)、本並ともみ</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サックス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、塩月政登</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ギター</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なかむらいづみ</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歌</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友情出演</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、micci ミッチ(パーカッション) の編成で聴き馴染みあります、</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ジャズ・ラテンを中心にお届けいたします♪</a:t>
            </a:r>
          </a:p>
        </p:txBody>
      </p:sp>
      <p:grpSp>
        <p:nvGrpSpPr>
          <p:cNvPr id="21" name="グループ化 20">
            <a:extLst>
              <a:ext uri="{FF2B5EF4-FFF2-40B4-BE49-F238E27FC236}">
                <a16:creationId xmlns:a16="http://schemas.microsoft.com/office/drawing/2014/main" id="{D189ED6E-A323-B061-EB21-FF8328A1839B}"/>
              </a:ext>
            </a:extLst>
          </p:cNvPr>
          <p:cNvGrpSpPr/>
          <p:nvPr/>
        </p:nvGrpSpPr>
        <p:grpSpPr>
          <a:xfrm>
            <a:off x="943164" y="7076505"/>
            <a:ext cx="5579116" cy="1843535"/>
            <a:chOff x="1127309" y="6952644"/>
            <a:chExt cx="5579116" cy="1843535"/>
          </a:xfrm>
        </p:grpSpPr>
        <p:pic>
          <p:nvPicPr>
            <p:cNvPr id="12" name="図 11">
              <a:extLst>
                <a:ext uri="{FF2B5EF4-FFF2-40B4-BE49-F238E27FC236}">
                  <a16:creationId xmlns:a16="http://schemas.microsoft.com/office/drawing/2014/main" id="{CFD60073-A5A8-1E41-2033-CE9B55743F70}"/>
                </a:ext>
              </a:extLst>
            </p:cNvPr>
            <p:cNvPicPr>
              <a:picLocks noChangeAspect="1"/>
            </p:cNvPicPr>
            <p:nvPr/>
          </p:nvPicPr>
          <p:blipFill rotWithShape="1">
            <a:blip r:embed="rId2"/>
            <a:srcRect l="63945" t="67898" r="10668" b="4255"/>
            <a:stretch>
              <a:fillRect/>
            </a:stretch>
          </p:blipFill>
          <p:spPr>
            <a:xfrm>
              <a:off x="5591069" y="6961150"/>
              <a:ext cx="1115356" cy="1835027"/>
            </a:xfrm>
            <a:prstGeom prst="rect">
              <a:avLst/>
            </a:prstGeom>
          </p:spPr>
        </p:pic>
        <p:pic>
          <p:nvPicPr>
            <p:cNvPr id="10" name="図 9">
              <a:extLst>
                <a:ext uri="{FF2B5EF4-FFF2-40B4-BE49-F238E27FC236}">
                  <a16:creationId xmlns:a16="http://schemas.microsoft.com/office/drawing/2014/main" id="{D94643C4-24F2-8F77-C527-F744958A7C13}"/>
                </a:ext>
              </a:extLst>
            </p:cNvPr>
            <p:cNvPicPr>
              <a:picLocks noChangeAspect="1"/>
            </p:cNvPicPr>
            <p:nvPr/>
          </p:nvPicPr>
          <p:blipFill>
            <a:blip r:embed="rId3"/>
            <a:srcRect l="13521" t="2941" r="7146"/>
            <a:stretch>
              <a:fillRect/>
            </a:stretch>
          </p:blipFill>
          <p:spPr>
            <a:xfrm>
              <a:off x="1127309" y="6961152"/>
              <a:ext cx="1000260" cy="1835027"/>
            </a:xfrm>
            <a:prstGeom prst="rect">
              <a:avLst/>
            </a:prstGeom>
          </p:spPr>
        </p:pic>
        <p:pic>
          <p:nvPicPr>
            <p:cNvPr id="8" name="図 7">
              <a:extLst>
                <a:ext uri="{FF2B5EF4-FFF2-40B4-BE49-F238E27FC236}">
                  <a16:creationId xmlns:a16="http://schemas.microsoft.com/office/drawing/2014/main" id="{6F58B7AA-2744-ED55-BAAE-64567E8288FF}"/>
                </a:ext>
              </a:extLst>
            </p:cNvPr>
            <p:cNvPicPr>
              <a:picLocks noChangeAspect="1"/>
            </p:cNvPicPr>
            <p:nvPr/>
          </p:nvPicPr>
          <p:blipFill>
            <a:blip r:embed="rId4"/>
            <a:stretch>
              <a:fillRect/>
            </a:stretch>
          </p:blipFill>
          <p:spPr>
            <a:xfrm>
              <a:off x="2127569" y="6961151"/>
              <a:ext cx="1154500" cy="1835027"/>
            </a:xfrm>
            <a:prstGeom prst="rect">
              <a:avLst/>
            </a:prstGeom>
          </p:spPr>
        </p:pic>
        <p:pic>
          <p:nvPicPr>
            <p:cNvPr id="15" name="図 14">
              <a:extLst>
                <a:ext uri="{FF2B5EF4-FFF2-40B4-BE49-F238E27FC236}">
                  <a16:creationId xmlns:a16="http://schemas.microsoft.com/office/drawing/2014/main" id="{B39057EE-4161-A680-8C24-C9784AC70D99}"/>
                </a:ext>
              </a:extLst>
            </p:cNvPr>
            <p:cNvPicPr>
              <a:picLocks noChangeAspect="1"/>
            </p:cNvPicPr>
            <p:nvPr/>
          </p:nvPicPr>
          <p:blipFill>
            <a:blip r:embed="rId5"/>
            <a:srcRect l="16624"/>
            <a:stretch>
              <a:fillRect/>
            </a:stretch>
          </p:blipFill>
          <p:spPr>
            <a:xfrm>
              <a:off x="4436568" y="6961151"/>
              <a:ext cx="1157065" cy="1835027"/>
            </a:xfrm>
            <a:prstGeom prst="rect">
              <a:avLst/>
            </a:prstGeom>
          </p:spPr>
        </p:pic>
        <p:pic>
          <p:nvPicPr>
            <p:cNvPr id="20" name="図 19">
              <a:extLst>
                <a:ext uri="{FF2B5EF4-FFF2-40B4-BE49-F238E27FC236}">
                  <a16:creationId xmlns:a16="http://schemas.microsoft.com/office/drawing/2014/main" id="{61946828-36FD-02F2-F402-183B740F1EBB}"/>
                </a:ext>
              </a:extLst>
            </p:cNvPr>
            <p:cNvPicPr>
              <a:picLocks noChangeAspect="1"/>
            </p:cNvPicPr>
            <p:nvPr/>
          </p:nvPicPr>
          <p:blipFill>
            <a:blip r:embed="rId6"/>
            <a:srcRect l="17113"/>
            <a:stretch>
              <a:fillRect/>
            </a:stretch>
          </p:blipFill>
          <p:spPr>
            <a:xfrm>
              <a:off x="3282069" y="6952644"/>
              <a:ext cx="1154500" cy="1843534"/>
            </a:xfrm>
            <a:prstGeom prst="rect">
              <a:avLst/>
            </a:prstGeom>
          </p:spPr>
        </p:pic>
      </p:grpSp>
    </p:spTree>
    <p:extLst>
      <p:ext uri="{BB962C8B-B14F-4D97-AF65-F5344CB8AC3E}">
        <p14:creationId xmlns:p14="http://schemas.microsoft.com/office/powerpoint/2010/main" val="108588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F3036-24F8-E13D-0D41-13E4E7E88B2D}"/>
            </a:ext>
          </a:extLst>
        </p:cNvPr>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52015E27-17E1-50D1-1A08-F7433F8A709D}"/>
              </a:ext>
            </a:extLst>
          </p:cNvPr>
          <p:cNvSpPr txBox="1"/>
          <p:nvPr/>
        </p:nvSpPr>
        <p:spPr>
          <a:xfrm>
            <a:off x="994582" y="896544"/>
            <a:ext cx="5480988" cy="6447919"/>
          </a:xfrm>
          <a:prstGeom prst="rect">
            <a:avLst/>
          </a:prstGeom>
          <a:noFill/>
        </p:spPr>
        <p:txBody>
          <a:bodyPr wrap="none" rtlCol="0">
            <a:spAutoFit/>
          </a:bodyPr>
          <a:lstStyle/>
          <a:p>
            <a:r>
              <a:rPr kumimoji="1" lang="ja-JP" altLang="en-US" sz="41300" dirty="0">
                <a:solidFill>
                  <a:schemeClr val="bg1">
                    <a:lumMod val="85000"/>
                  </a:schemeClr>
                </a:solidFill>
                <a:latin typeface="ＭＳ 明朝" panose="02020609040205080304" pitchFamily="17" charset="-128"/>
                <a:ea typeface="ＭＳ 明朝" panose="02020609040205080304" pitchFamily="17" charset="-128"/>
              </a:rPr>
              <a:t>２</a:t>
            </a:r>
          </a:p>
        </p:txBody>
      </p:sp>
      <p:pic>
        <p:nvPicPr>
          <p:cNvPr id="14" name="図 13">
            <a:extLst>
              <a:ext uri="{FF2B5EF4-FFF2-40B4-BE49-F238E27FC236}">
                <a16:creationId xmlns:a16="http://schemas.microsoft.com/office/drawing/2014/main" id="{F5CE339E-E572-98FF-67D7-7B6A075AC790}"/>
              </a:ext>
            </a:extLst>
          </p:cNvPr>
          <p:cNvPicPr>
            <a:picLocks noChangeAspect="1"/>
          </p:cNvPicPr>
          <p:nvPr/>
        </p:nvPicPr>
        <p:blipFill rotWithShape="1">
          <a:blip r:embed="rId2"/>
          <a:srcRect l="55015" t="67898" r="2408" b="4255"/>
          <a:stretch/>
        </p:blipFill>
        <p:spPr>
          <a:xfrm>
            <a:off x="5128395" y="6798563"/>
            <a:ext cx="1724292" cy="1678471"/>
          </a:xfrm>
          <a:prstGeom prst="rect">
            <a:avLst/>
          </a:prstGeom>
        </p:spPr>
      </p:pic>
      <p:sp>
        <p:nvSpPr>
          <p:cNvPr id="3" name="テキスト ボックス 2">
            <a:extLst>
              <a:ext uri="{FF2B5EF4-FFF2-40B4-BE49-F238E27FC236}">
                <a16:creationId xmlns:a16="http://schemas.microsoft.com/office/drawing/2014/main" id="{1DF2D036-7527-C5EE-0A05-EDF554ED2956}"/>
              </a:ext>
            </a:extLst>
          </p:cNvPr>
          <p:cNvSpPr txBox="1"/>
          <p:nvPr/>
        </p:nvSpPr>
        <p:spPr>
          <a:xfrm>
            <a:off x="124731" y="5829903"/>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9B1A015F-6F89-A3F0-65B4-48849CADEC56}"/>
              </a:ext>
            </a:extLst>
          </p:cNvPr>
          <p:cNvCxnSpPr>
            <a:cxnSpLocks/>
          </p:cNvCxnSpPr>
          <p:nvPr/>
        </p:nvCxnSpPr>
        <p:spPr>
          <a:xfrm>
            <a:off x="1913994" y="5804904"/>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DAE21A6-5D30-3B90-56CD-04744AF49ACA}"/>
              </a:ext>
            </a:extLst>
          </p:cNvPr>
          <p:cNvSpPr txBox="1"/>
          <p:nvPr/>
        </p:nvSpPr>
        <p:spPr>
          <a:xfrm>
            <a:off x="709172" y="3002017"/>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C1A89558-5012-41E0-4324-97ADD0FC1434}"/>
              </a:ext>
            </a:extLst>
          </p:cNvPr>
          <p:cNvSpPr txBox="1"/>
          <p:nvPr/>
        </p:nvSpPr>
        <p:spPr>
          <a:xfrm>
            <a:off x="1357984" y="4013236"/>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E47D53C1-7EF8-53A8-F02E-8444121CEC57}"/>
              </a:ext>
            </a:extLst>
          </p:cNvPr>
          <p:cNvSpPr txBox="1"/>
          <p:nvPr/>
        </p:nvSpPr>
        <p:spPr>
          <a:xfrm>
            <a:off x="1979076" y="2214779"/>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2026.2.22</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5D72D5B0-E4F8-B31D-34D0-C4586DBAA424}"/>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5" name="テキスト ボックス 4">
            <a:extLst>
              <a:ext uri="{FF2B5EF4-FFF2-40B4-BE49-F238E27FC236}">
                <a16:creationId xmlns:a16="http://schemas.microsoft.com/office/drawing/2014/main" id="{960A6C1E-E8D1-B3C4-4695-10E0163690AB}"/>
              </a:ext>
            </a:extLst>
          </p:cNvPr>
          <p:cNvSpPr txBox="1"/>
          <p:nvPr/>
        </p:nvSpPr>
        <p:spPr>
          <a:xfrm>
            <a:off x="269055" y="6117430"/>
            <a:ext cx="7021563" cy="646331"/>
          </a:xfrm>
          <a:prstGeom prst="rect">
            <a:avLst/>
          </a:prstGeom>
          <a:noFill/>
        </p:spPr>
        <p:txBody>
          <a:bodyPr wrap="square">
            <a:spAutoFit/>
          </a:bodyPr>
          <a:lstStyle/>
          <a:p>
            <a:pPr algn="ctr" rtl="0"/>
            <a:r>
              <a:rPr lang="ja-JP" altLang="en-US" sz="1200" dirty="0">
                <a:latin typeface="游明朝" panose="02020400000000000000" pitchFamily="18" charset="-128"/>
                <a:ea typeface="游明朝" panose="02020400000000000000" pitchFamily="18" charset="-128"/>
              </a:rPr>
              <a:t>第</a:t>
            </a:r>
            <a:r>
              <a:rPr lang="en-US" altLang="ja-JP" sz="1200" dirty="0">
                <a:latin typeface="游明朝" panose="02020400000000000000" pitchFamily="18" charset="-128"/>
                <a:ea typeface="游明朝" panose="02020400000000000000" pitchFamily="18" charset="-128"/>
              </a:rPr>
              <a:t>23</a:t>
            </a:r>
            <a:r>
              <a:rPr lang="ja-JP" altLang="en-US" sz="1200" dirty="0">
                <a:latin typeface="游明朝" panose="02020400000000000000" pitchFamily="18" charset="-128"/>
                <a:ea typeface="游明朝" panose="02020400000000000000" pitchFamily="18" charset="-128"/>
              </a:rPr>
              <a:t>回目となる今回は、みみとも</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 さん </a:t>
            </a:r>
            <a:r>
              <a:rPr lang="en-US" altLang="ja-JP" sz="1200" dirty="0">
                <a:latin typeface="游明朝" panose="02020400000000000000" pitchFamily="18" charset="-128"/>
                <a:ea typeface="游明朝" panose="02020400000000000000" pitchFamily="18" charset="-128"/>
              </a:rPr>
              <a:t>【 </a:t>
            </a:r>
            <a:r>
              <a:rPr lang="ja-JP" altLang="en-US" sz="1200" dirty="0">
                <a:latin typeface="游明朝" panose="02020400000000000000" pitchFamily="18" charset="-128"/>
                <a:ea typeface="游明朝" panose="02020400000000000000" pitchFamily="18" charset="-128"/>
              </a:rPr>
              <a:t>西村美紀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鍵ハモ＆歌</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荒木あきとも</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ギター</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、加藤 克典</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r>
              <a:rPr lang="en-US" altLang="ja-JP" sz="1200" dirty="0" err="1">
                <a:latin typeface="游明朝" panose="02020400000000000000" pitchFamily="18" charset="-128"/>
                <a:ea typeface="游明朝" panose="02020400000000000000" pitchFamily="18" charset="-128"/>
              </a:rPr>
              <a:t>micci</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パーカッション</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をお迎えし</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ジャズやラテンの曲をお届けします。</a:t>
            </a:r>
            <a:endParaRPr lang="en-US" altLang="ja-JP" sz="1200" dirty="0">
              <a:latin typeface="游明朝" panose="02020400000000000000" pitchFamily="18" charset="-128"/>
              <a:ea typeface="游明朝" panose="02020400000000000000" pitchFamily="18" charset="-128"/>
            </a:endParaRPr>
          </a:p>
        </p:txBody>
      </p:sp>
      <p:pic>
        <p:nvPicPr>
          <p:cNvPr id="13" name="図 12">
            <a:extLst>
              <a:ext uri="{FF2B5EF4-FFF2-40B4-BE49-F238E27FC236}">
                <a16:creationId xmlns:a16="http://schemas.microsoft.com/office/drawing/2014/main" id="{D08FBFE6-8000-7835-7EC9-DE8D610470D7}"/>
              </a:ext>
            </a:extLst>
          </p:cNvPr>
          <p:cNvPicPr>
            <a:picLocks noChangeAspect="1"/>
          </p:cNvPicPr>
          <p:nvPr/>
        </p:nvPicPr>
        <p:blipFill>
          <a:blip r:embed="rId3"/>
          <a:srcRect b="12468"/>
          <a:stretch/>
        </p:blipFill>
        <p:spPr>
          <a:xfrm>
            <a:off x="3772734" y="6791623"/>
            <a:ext cx="1539080" cy="1685791"/>
          </a:xfrm>
          <a:prstGeom prst="rect">
            <a:avLst/>
          </a:prstGeom>
        </p:spPr>
      </p:pic>
      <p:pic>
        <p:nvPicPr>
          <p:cNvPr id="16" name="図 15">
            <a:extLst>
              <a:ext uri="{FF2B5EF4-FFF2-40B4-BE49-F238E27FC236}">
                <a16:creationId xmlns:a16="http://schemas.microsoft.com/office/drawing/2014/main" id="{E3234A0E-A04E-9ACB-159C-8819F61CAA44}"/>
              </a:ext>
            </a:extLst>
          </p:cNvPr>
          <p:cNvPicPr>
            <a:picLocks noChangeAspect="1"/>
          </p:cNvPicPr>
          <p:nvPr/>
        </p:nvPicPr>
        <p:blipFill rotWithShape="1">
          <a:blip r:embed="rId2"/>
          <a:srcRect l="51744" t="35362" r="2408" b="34221"/>
          <a:stretch/>
        </p:blipFill>
        <p:spPr>
          <a:xfrm>
            <a:off x="2065889" y="6791623"/>
            <a:ext cx="1706845" cy="1685411"/>
          </a:xfrm>
          <a:prstGeom prst="rect">
            <a:avLst/>
          </a:prstGeom>
        </p:spPr>
      </p:pic>
      <p:pic>
        <p:nvPicPr>
          <p:cNvPr id="17" name="図 16">
            <a:extLst>
              <a:ext uri="{FF2B5EF4-FFF2-40B4-BE49-F238E27FC236}">
                <a16:creationId xmlns:a16="http://schemas.microsoft.com/office/drawing/2014/main" id="{D6FE9278-EBFE-AFB5-C4B6-56C6C1A0BCBE}"/>
              </a:ext>
            </a:extLst>
          </p:cNvPr>
          <p:cNvPicPr>
            <a:picLocks noChangeAspect="1"/>
          </p:cNvPicPr>
          <p:nvPr/>
        </p:nvPicPr>
        <p:blipFill rotWithShape="1">
          <a:blip r:embed="rId2"/>
          <a:srcRect l="54902" t="1663" r="3116" b="67326"/>
          <a:stretch>
            <a:fillRect/>
          </a:stretch>
        </p:blipFill>
        <p:spPr>
          <a:xfrm>
            <a:off x="600059" y="6784921"/>
            <a:ext cx="1539080" cy="1692113"/>
          </a:xfrm>
          <a:prstGeom prst="rect">
            <a:avLst/>
          </a:prstGeom>
        </p:spPr>
      </p:pic>
      <p:sp>
        <p:nvSpPr>
          <p:cNvPr id="18" name="テキスト ボックス 17">
            <a:extLst>
              <a:ext uri="{FF2B5EF4-FFF2-40B4-BE49-F238E27FC236}">
                <a16:creationId xmlns:a16="http://schemas.microsoft.com/office/drawing/2014/main" id="{6773978F-70F4-94F9-EF4E-C100A2C60CA8}"/>
              </a:ext>
            </a:extLst>
          </p:cNvPr>
          <p:cNvSpPr txBox="1"/>
          <p:nvPr/>
        </p:nvSpPr>
        <p:spPr>
          <a:xfrm>
            <a:off x="2099876" y="1916668"/>
            <a:ext cx="3416320" cy="369332"/>
          </a:xfrm>
          <a:prstGeom prst="rect">
            <a:avLst/>
          </a:prstGeom>
          <a:noFill/>
        </p:spPr>
        <p:txBody>
          <a:bodyPr wrap="none" rtlCol="0">
            <a:spAutoFit/>
          </a:bodyPr>
          <a:lstStyle/>
          <a:p>
            <a:r>
              <a:rPr kumimoji="1" lang="en-US" altLang="ja-JP" dirty="0">
                <a:solidFill>
                  <a:srgbClr val="FF0000"/>
                </a:solidFill>
                <a:latin typeface="ＭＳ 明朝" panose="02020609040205080304" pitchFamily="17" charset="-128"/>
                <a:ea typeface="ＭＳ 明朝" panose="02020609040205080304" pitchFamily="17" charset="-128"/>
              </a:rPr>
              <a:t>MOON PARLOR2</a:t>
            </a:r>
            <a:r>
              <a:rPr kumimoji="1" lang="ja-JP" altLang="en-US" dirty="0">
                <a:solidFill>
                  <a:srgbClr val="FF0000"/>
                </a:solidFill>
                <a:latin typeface="ＭＳ 明朝" panose="02020609040205080304" pitchFamily="17" charset="-128"/>
                <a:ea typeface="ＭＳ 明朝" panose="02020609040205080304" pitchFamily="17" charset="-128"/>
              </a:rPr>
              <a:t>周年記念ライブ！</a:t>
            </a:r>
          </a:p>
        </p:txBody>
      </p:sp>
    </p:spTree>
    <p:extLst>
      <p:ext uri="{BB962C8B-B14F-4D97-AF65-F5344CB8AC3E}">
        <p14:creationId xmlns:p14="http://schemas.microsoft.com/office/powerpoint/2010/main" val="241624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42CD-2218-6BC7-D84E-08C2265AF6F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0E6D681-F9D8-89F2-142B-2FB04317EDD3}"/>
              </a:ext>
            </a:extLst>
          </p:cNvPr>
          <p:cNvSpPr txBox="1"/>
          <p:nvPr/>
        </p:nvSpPr>
        <p:spPr>
          <a:xfrm>
            <a:off x="124731" y="5829903"/>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FF00A6D3-BA55-B086-A4BD-42A264E5BA79}"/>
              </a:ext>
            </a:extLst>
          </p:cNvPr>
          <p:cNvCxnSpPr>
            <a:cxnSpLocks/>
          </p:cNvCxnSpPr>
          <p:nvPr/>
        </p:nvCxnSpPr>
        <p:spPr>
          <a:xfrm>
            <a:off x="1913994" y="5804904"/>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31A0345D-DFBE-BB92-2336-12FE638C40DF}"/>
              </a:ext>
            </a:extLst>
          </p:cNvPr>
          <p:cNvSpPr txBox="1"/>
          <p:nvPr/>
        </p:nvSpPr>
        <p:spPr>
          <a:xfrm>
            <a:off x="709172" y="3002017"/>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980B8880-3D2C-AE2E-E475-7FF119284321}"/>
              </a:ext>
            </a:extLst>
          </p:cNvPr>
          <p:cNvSpPr txBox="1"/>
          <p:nvPr/>
        </p:nvSpPr>
        <p:spPr>
          <a:xfrm>
            <a:off x="1357984" y="4013236"/>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F9BBBC0E-D5B9-923C-941C-1FB860127520}"/>
              </a:ext>
            </a:extLst>
          </p:cNvPr>
          <p:cNvSpPr txBox="1"/>
          <p:nvPr/>
        </p:nvSpPr>
        <p:spPr>
          <a:xfrm>
            <a:off x="1979076" y="2214779"/>
            <a:ext cx="3445174"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2026. 3. 8</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310B7DB1-CD7A-D20C-D61D-796732F2A8EA}"/>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5" name="テキスト ボックス 4">
            <a:extLst>
              <a:ext uri="{FF2B5EF4-FFF2-40B4-BE49-F238E27FC236}">
                <a16:creationId xmlns:a16="http://schemas.microsoft.com/office/drawing/2014/main" id="{88AD9711-7F93-6F64-8926-F8BFFC2D2897}"/>
              </a:ext>
            </a:extLst>
          </p:cNvPr>
          <p:cNvSpPr txBox="1"/>
          <p:nvPr/>
        </p:nvSpPr>
        <p:spPr>
          <a:xfrm>
            <a:off x="269055" y="6117430"/>
            <a:ext cx="7021563" cy="646331"/>
          </a:xfrm>
          <a:prstGeom prst="rect">
            <a:avLst/>
          </a:prstGeom>
          <a:noFill/>
        </p:spPr>
        <p:txBody>
          <a:bodyPr wrap="square">
            <a:spAutoFit/>
          </a:bodyPr>
          <a:lstStyle/>
          <a:p>
            <a:pPr algn="ctr" rtl="0"/>
            <a:r>
              <a:rPr lang="ja-JP" altLang="en-US" sz="1200" dirty="0">
                <a:latin typeface="游明朝" panose="02020400000000000000" pitchFamily="18" charset="-128"/>
                <a:ea typeface="游明朝" panose="02020400000000000000" pitchFamily="18" charset="-128"/>
              </a:rPr>
              <a:t>第</a:t>
            </a:r>
            <a:r>
              <a:rPr lang="en-US" altLang="ja-JP" sz="1200" dirty="0">
                <a:latin typeface="游明朝" panose="02020400000000000000" pitchFamily="18" charset="-128"/>
                <a:ea typeface="游明朝" panose="02020400000000000000" pitchFamily="18" charset="-128"/>
              </a:rPr>
              <a:t>24</a:t>
            </a:r>
            <a:r>
              <a:rPr lang="ja-JP" altLang="en-US" sz="1200" dirty="0">
                <a:latin typeface="游明朝" panose="02020400000000000000" pitchFamily="18" charset="-128"/>
                <a:ea typeface="游明朝" panose="02020400000000000000" pitchFamily="18" charset="-128"/>
              </a:rPr>
              <a:t>回目となる今回は、</a:t>
            </a:r>
            <a:r>
              <a:rPr lang="en-US" altLang="ja-JP" sz="1200" dirty="0">
                <a:latin typeface="游明朝" panose="02020400000000000000" pitchFamily="18" charset="-128"/>
                <a:ea typeface="游明朝" panose="02020400000000000000" pitchFamily="18" charset="-128"/>
              </a:rPr>
              <a:t>STAND4</a:t>
            </a:r>
            <a:r>
              <a:rPr lang="ja-JP" altLang="en-US" sz="1200" dirty="0">
                <a:latin typeface="游明朝" panose="02020400000000000000" pitchFamily="18" charset="-128"/>
                <a:ea typeface="游明朝" panose="02020400000000000000" pitchFamily="18" charset="-128"/>
              </a:rPr>
              <a:t> さん </a:t>
            </a:r>
            <a:r>
              <a:rPr lang="en-US" altLang="ja-JP" sz="1200" dirty="0">
                <a:latin typeface="游明朝" panose="02020400000000000000" pitchFamily="18" charset="-128"/>
                <a:ea typeface="游明朝" panose="02020400000000000000" pitchFamily="18" charset="-128"/>
              </a:rPr>
              <a:t>【 </a:t>
            </a:r>
            <a:r>
              <a:rPr lang="ja-JP" altLang="en-US" sz="1200" dirty="0">
                <a:latin typeface="游明朝" panose="02020400000000000000" pitchFamily="18" charset="-128"/>
                <a:ea typeface="游明朝" panose="02020400000000000000" pitchFamily="18" charset="-128"/>
              </a:rPr>
              <a:t>なつき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歌</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、まっちゃん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クラリネット</a:t>
            </a:r>
            <a:r>
              <a:rPr lang="en-US" altLang="ja-JP" sz="1200" dirty="0">
                <a:latin typeface="游明朝" panose="02020400000000000000" pitchFamily="18" charset="-128"/>
                <a:ea typeface="游明朝" panose="02020400000000000000" pitchFamily="18" charset="-128"/>
              </a:rPr>
              <a:t>)</a:t>
            </a:r>
          </a:p>
          <a:p>
            <a:pPr algn="ctr" rtl="0"/>
            <a:r>
              <a:rPr lang="ja-JP" altLang="en-US" sz="1200" dirty="0">
                <a:latin typeface="游明朝" panose="02020400000000000000" pitchFamily="18" charset="-128"/>
                <a:ea typeface="游明朝" panose="02020400000000000000" pitchFamily="18" charset="-128"/>
              </a:rPr>
              <a:t>かっくん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ギター</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、けいちゃん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ウクレレベース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をお迎えし</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洋楽、邦楽、ジャズ、童謡唱歌などをお届けします。</a:t>
            </a:r>
            <a:endParaRPr lang="en-US" altLang="ja-JP" sz="1200" dirty="0">
              <a:latin typeface="游明朝" panose="02020400000000000000" pitchFamily="18" charset="-128"/>
              <a:ea typeface="游明朝" panose="02020400000000000000" pitchFamily="18" charset="-128"/>
            </a:endParaRPr>
          </a:p>
        </p:txBody>
      </p:sp>
      <p:grpSp>
        <p:nvGrpSpPr>
          <p:cNvPr id="24" name="グループ化 23">
            <a:extLst>
              <a:ext uri="{FF2B5EF4-FFF2-40B4-BE49-F238E27FC236}">
                <a16:creationId xmlns:a16="http://schemas.microsoft.com/office/drawing/2014/main" id="{E41770A0-C6E5-869F-A120-E3D702185196}"/>
              </a:ext>
            </a:extLst>
          </p:cNvPr>
          <p:cNvGrpSpPr/>
          <p:nvPr/>
        </p:nvGrpSpPr>
        <p:grpSpPr>
          <a:xfrm>
            <a:off x="1109655" y="6823431"/>
            <a:ext cx="5340365" cy="2093994"/>
            <a:chOff x="1109655" y="6763759"/>
            <a:chExt cx="5340365" cy="2093994"/>
          </a:xfrm>
        </p:grpSpPr>
        <p:pic>
          <p:nvPicPr>
            <p:cNvPr id="8" name="図 7">
              <a:extLst>
                <a:ext uri="{FF2B5EF4-FFF2-40B4-BE49-F238E27FC236}">
                  <a16:creationId xmlns:a16="http://schemas.microsoft.com/office/drawing/2014/main" id="{A4B7F15A-7315-7C0B-3A67-17833E8AA750}"/>
                </a:ext>
              </a:extLst>
            </p:cNvPr>
            <p:cNvPicPr>
              <a:picLocks noChangeAspect="1"/>
            </p:cNvPicPr>
            <p:nvPr/>
          </p:nvPicPr>
          <p:blipFill>
            <a:blip r:embed="rId2"/>
            <a:srcRect l="13171" t="-1" b="39283"/>
            <a:stretch>
              <a:fillRect/>
            </a:stretch>
          </p:blipFill>
          <p:spPr>
            <a:xfrm>
              <a:off x="1109655" y="6763761"/>
              <a:ext cx="1457031" cy="2093992"/>
            </a:xfrm>
            <a:prstGeom prst="rect">
              <a:avLst/>
            </a:prstGeom>
          </p:spPr>
        </p:pic>
        <p:pic>
          <p:nvPicPr>
            <p:cNvPr id="10" name="図 9">
              <a:extLst>
                <a:ext uri="{FF2B5EF4-FFF2-40B4-BE49-F238E27FC236}">
                  <a16:creationId xmlns:a16="http://schemas.microsoft.com/office/drawing/2014/main" id="{7D3407AF-CEEB-980B-C19A-EE8E10D0369D}"/>
                </a:ext>
              </a:extLst>
            </p:cNvPr>
            <p:cNvPicPr>
              <a:picLocks noChangeAspect="1"/>
            </p:cNvPicPr>
            <p:nvPr/>
          </p:nvPicPr>
          <p:blipFill>
            <a:blip r:embed="rId3"/>
            <a:srcRect l="12252" t="8284" r="18960" b="6922"/>
            <a:stretch>
              <a:fillRect/>
            </a:stretch>
          </p:blipFill>
          <p:spPr>
            <a:xfrm>
              <a:off x="2566686" y="6763761"/>
              <a:ext cx="1224026" cy="2093992"/>
            </a:xfrm>
            <a:prstGeom prst="rect">
              <a:avLst/>
            </a:prstGeom>
          </p:spPr>
        </p:pic>
        <p:pic>
          <p:nvPicPr>
            <p:cNvPr id="15" name="図 14">
              <a:extLst>
                <a:ext uri="{FF2B5EF4-FFF2-40B4-BE49-F238E27FC236}">
                  <a16:creationId xmlns:a16="http://schemas.microsoft.com/office/drawing/2014/main" id="{49C82F0E-BF40-E97D-FCE9-44B7F6D9F571}"/>
                </a:ext>
              </a:extLst>
            </p:cNvPr>
            <p:cNvPicPr>
              <a:picLocks noChangeAspect="1"/>
            </p:cNvPicPr>
            <p:nvPr/>
          </p:nvPicPr>
          <p:blipFill>
            <a:blip r:embed="rId4"/>
            <a:srcRect l="25565" t="7546" r="36662"/>
            <a:stretch>
              <a:fillRect/>
            </a:stretch>
          </p:blipFill>
          <p:spPr>
            <a:xfrm>
              <a:off x="5162223" y="6763759"/>
              <a:ext cx="1287797" cy="2093993"/>
            </a:xfrm>
            <a:prstGeom prst="rect">
              <a:avLst/>
            </a:prstGeom>
          </p:spPr>
        </p:pic>
        <p:pic>
          <p:nvPicPr>
            <p:cNvPr id="20" name="図 19">
              <a:extLst>
                <a:ext uri="{FF2B5EF4-FFF2-40B4-BE49-F238E27FC236}">
                  <a16:creationId xmlns:a16="http://schemas.microsoft.com/office/drawing/2014/main" id="{2D58ED70-66B8-43EF-D39A-9A9EF688CF14}"/>
                </a:ext>
              </a:extLst>
            </p:cNvPr>
            <p:cNvPicPr>
              <a:picLocks noChangeAspect="1"/>
            </p:cNvPicPr>
            <p:nvPr/>
          </p:nvPicPr>
          <p:blipFill>
            <a:blip r:embed="rId5"/>
            <a:srcRect l="9555" r="10154" b="7546"/>
            <a:stretch>
              <a:fillRect/>
            </a:stretch>
          </p:blipFill>
          <p:spPr>
            <a:xfrm>
              <a:off x="3790712" y="6763761"/>
              <a:ext cx="1371506" cy="2093992"/>
            </a:xfrm>
            <a:prstGeom prst="rect">
              <a:avLst/>
            </a:prstGeom>
          </p:spPr>
        </p:pic>
      </p:grpSp>
    </p:spTree>
    <p:extLst>
      <p:ext uri="{BB962C8B-B14F-4D97-AF65-F5344CB8AC3E}">
        <p14:creationId xmlns:p14="http://schemas.microsoft.com/office/powerpoint/2010/main" val="121411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45F16-5169-1B05-7625-035F9CED6D87}"/>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CB2250C-A6DB-7A9C-5B6A-B9B7104763A3}"/>
              </a:ext>
            </a:extLst>
          </p:cNvPr>
          <p:cNvSpPr txBox="1"/>
          <p:nvPr/>
        </p:nvSpPr>
        <p:spPr>
          <a:xfrm>
            <a:off x="124731" y="5829903"/>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9D3E3678-6A53-0DAE-A15D-0362BC194204}"/>
              </a:ext>
            </a:extLst>
          </p:cNvPr>
          <p:cNvCxnSpPr>
            <a:cxnSpLocks/>
          </p:cNvCxnSpPr>
          <p:nvPr/>
        </p:nvCxnSpPr>
        <p:spPr>
          <a:xfrm>
            <a:off x="1913994" y="5804904"/>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128C431-5ED6-3291-DEF7-FE9710F03501}"/>
              </a:ext>
            </a:extLst>
          </p:cNvPr>
          <p:cNvSpPr txBox="1"/>
          <p:nvPr/>
        </p:nvSpPr>
        <p:spPr>
          <a:xfrm>
            <a:off x="709172" y="3002017"/>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9D0A7BE-77A5-70AA-17B0-CDF9E4F5C9BF}"/>
              </a:ext>
            </a:extLst>
          </p:cNvPr>
          <p:cNvSpPr txBox="1"/>
          <p:nvPr/>
        </p:nvSpPr>
        <p:spPr>
          <a:xfrm>
            <a:off x="1357984" y="4013236"/>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666EDCCC-0086-3513-0B4B-6DBE2D3B1670}"/>
              </a:ext>
            </a:extLst>
          </p:cNvPr>
          <p:cNvSpPr txBox="1"/>
          <p:nvPr/>
        </p:nvSpPr>
        <p:spPr>
          <a:xfrm>
            <a:off x="1883664" y="2214779"/>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2026.4.12</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184B443F-4B9D-727B-B4A5-A4BC478ED174}"/>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5" name="テキスト ボックス 4">
            <a:extLst>
              <a:ext uri="{FF2B5EF4-FFF2-40B4-BE49-F238E27FC236}">
                <a16:creationId xmlns:a16="http://schemas.microsoft.com/office/drawing/2014/main" id="{855F5048-5D46-1678-9C67-54FE6EC4661B}"/>
              </a:ext>
            </a:extLst>
          </p:cNvPr>
          <p:cNvSpPr txBox="1"/>
          <p:nvPr/>
        </p:nvSpPr>
        <p:spPr>
          <a:xfrm>
            <a:off x="269055" y="6117430"/>
            <a:ext cx="7021563" cy="646331"/>
          </a:xfrm>
          <a:prstGeom prst="rect">
            <a:avLst/>
          </a:prstGeom>
          <a:noFill/>
        </p:spPr>
        <p:txBody>
          <a:bodyPr wrap="square">
            <a:spAutoFit/>
          </a:bodyPr>
          <a:lstStyle/>
          <a:p>
            <a:pPr algn="ctr" rtl="0"/>
            <a:r>
              <a:rPr lang="ja-JP" altLang="en-US" sz="1200" dirty="0">
                <a:latin typeface="游明朝" panose="02020400000000000000" pitchFamily="18" charset="-128"/>
                <a:ea typeface="游明朝" panose="02020400000000000000" pitchFamily="18" charset="-128"/>
              </a:rPr>
              <a:t>第</a:t>
            </a:r>
            <a:r>
              <a:rPr lang="en-US" altLang="ja-JP" sz="1200" dirty="0">
                <a:latin typeface="游明朝" panose="02020400000000000000" pitchFamily="18" charset="-128"/>
                <a:ea typeface="游明朝" panose="02020400000000000000" pitchFamily="18" charset="-128"/>
              </a:rPr>
              <a:t>25</a:t>
            </a:r>
            <a:r>
              <a:rPr lang="ja-JP" altLang="en-US" sz="1200" dirty="0">
                <a:latin typeface="游明朝" panose="02020400000000000000" pitchFamily="18" charset="-128"/>
                <a:ea typeface="游明朝" panose="02020400000000000000" pitchFamily="18" charset="-128"/>
              </a:rPr>
              <a:t>回目となる今回は、香川さなえさん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テナーサックス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、藤田美季さん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ピアノ</a:t>
            </a:r>
            <a:r>
              <a:rPr lang="en-US" altLang="ja-JP" sz="1200" dirty="0">
                <a:latin typeface="游明朝" panose="02020400000000000000" pitchFamily="18" charset="-128"/>
                <a:ea typeface="游明朝" panose="02020400000000000000" pitchFamily="18" charset="-128"/>
              </a:rPr>
              <a:t>)</a:t>
            </a:r>
          </a:p>
          <a:p>
            <a:pPr algn="ctr" rtl="0"/>
            <a:r>
              <a:rPr lang="ja-JP" altLang="en-US" sz="1200" dirty="0">
                <a:latin typeface="游明朝" panose="02020400000000000000" pitchFamily="18" charset="-128"/>
                <a:ea typeface="游明朝" panose="02020400000000000000" pitchFamily="18" charset="-128"/>
              </a:rPr>
              <a:t>鈴木恵子さん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ウクレレベース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r>
              <a:rPr lang="en-US" altLang="ja-JP" sz="1200" dirty="0" err="1">
                <a:latin typeface="游明朝" panose="02020400000000000000" pitchFamily="18" charset="-128"/>
                <a:ea typeface="游明朝" panose="02020400000000000000" pitchFamily="18" charset="-128"/>
              </a:rPr>
              <a:t>micci</a:t>
            </a:r>
            <a:r>
              <a:rPr lang="ja-JP" altLang="en-US" sz="1200" dirty="0">
                <a:latin typeface="游明朝" panose="02020400000000000000" pitchFamily="18" charset="-128"/>
                <a:ea typeface="游明朝" panose="02020400000000000000" pitchFamily="18" charset="-128"/>
              </a:rPr>
              <a:t>さん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パーカッション</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をお迎えし</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ジャズを中心にお届けします。</a:t>
            </a:r>
            <a:endParaRPr lang="en-US" altLang="ja-JP" sz="1200" dirty="0">
              <a:latin typeface="游明朝" panose="02020400000000000000" pitchFamily="18" charset="-128"/>
              <a:ea typeface="游明朝" panose="02020400000000000000" pitchFamily="18" charset="-128"/>
            </a:endParaRPr>
          </a:p>
        </p:txBody>
      </p:sp>
      <p:grpSp>
        <p:nvGrpSpPr>
          <p:cNvPr id="25" name="グループ化 24">
            <a:extLst>
              <a:ext uri="{FF2B5EF4-FFF2-40B4-BE49-F238E27FC236}">
                <a16:creationId xmlns:a16="http://schemas.microsoft.com/office/drawing/2014/main" id="{0F1E8570-3F89-EC15-9F33-F4AB3028C685}"/>
              </a:ext>
            </a:extLst>
          </p:cNvPr>
          <p:cNvGrpSpPr/>
          <p:nvPr/>
        </p:nvGrpSpPr>
        <p:grpSpPr>
          <a:xfrm>
            <a:off x="1286422" y="6763761"/>
            <a:ext cx="4817280" cy="2041209"/>
            <a:chOff x="943164" y="6990169"/>
            <a:chExt cx="4192368" cy="1776417"/>
          </a:xfrm>
        </p:grpSpPr>
        <p:pic>
          <p:nvPicPr>
            <p:cNvPr id="15" name="図 14">
              <a:extLst>
                <a:ext uri="{FF2B5EF4-FFF2-40B4-BE49-F238E27FC236}">
                  <a16:creationId xmlns:a16="http://schemas.microsoft.com/office/drawing/2014/main" id="{7A76ADE5-99E7-E0BB-117B-D5D7FA9DFA3C}"/>
                </a:ext>
              </a:extLst>
            </p:cNvPr>
            <p:cNvPicPr>
              <a:picLocks noChangeAspect="1"/>
            </p:cNvPicPr>
            <p:nvPr/>
          </p:nvPicPr>
          <p:blipFill>
            <a:blip r:embed="rId2"/>
            <a:srcRect l="25565" t="7546" r="36662"/>
            <a:stretch>
              <a:fillRect/>
            </a:stretch>
          </p:blipFill>
          <p:spPr>
            <a:xfrm>
              <a:off x="2963313" y="6990170"/>
              <a:ext cx="1092488" cy="1776416"/>
            </a:xfrm>
            <a:prstGeom prst="rect">
              <a:avLst/>
            </a:prstGeom>
          </p:spPr>
        </p:pic>
        <p:pic>
          <p:nvPicPr>
            <p:cNvPr id="6" name="図 5">
              <a:extLst>
                <a:ext uri="{FF2B5EF4-FFF2-40B4-BE49-F238E27FC236}">
                  <a16:creationId xmlns:a16="http://schemas.microsoft.com/office/drawing/2014/main" id="{C63067D2-616E-63CF-B3D4-9417151AA506}"/>
                </a:ext>
              </a:extLst>
            </p:cNvPr>
            <p:cNvPicPr>
              <a:picLocks noChangeAspect="1"/>
            </p:cNvPicPr>
            <p:nvPr/>
          </p:nvPicPr>
          <p:blipFill rotWithShape="1">
            <a:blip r:embed="rId3"/>
            <a:srcRect t="4983" r="23428" b="19766"/>
            <a:stretch>
              <a:fillRect/>
            </a:stretch>
          </p:blipFill>
          <p:spPr>
            <a:xfrm>
              <a:off x="1946536" y="6990170"/>
              <a:ext cx="1016776" cy="1776416"/>
            </a:xfrm>
            <a:prstGeom prst="rect">
              <a:avLst/>
            </a:prstGeom>
          </p:spPr>
        </p:pic>
        <p:pic>
          <p:nvPicPr>
            <p:cNvPr id="14" name="図 13">
              <a:extLst>
                <a:ext uri="{FF2B5EF4-FFF2-40B4-BE49-F238E27FC236}">
                  <a16:creationId xmlns:a16="http://schemas.microsoft.com/office/drawing/2014/main" id="{C19863E0-9248-5700-6A7F-AB4526E6D899}"/>
                </a:ext>
              </a:extLst>
            </p:cNvPr>
            <p:cNvPicPr>
              <a:picLocks noChangeAspect="1"/>
            </p:cNvPicPr>
            <p:nvPr/>
          </p:nvPicPr>
          <p:blipFill>
            <a:blip r:embed="rId4"/>
            <a:srcRect l="37779" t="6471" r="-1545" b="20649"/>
            <a:stretch>
              <a:fillRect/>
            </a:stretch>
          </p:blipFill>
          <p:spPr>
            <a:xfrm>
              <a:off x="943164" y="6990169"/>
              <a:ext cx="1035912" cy="1776416"/>
            </a:xfrm>
            <a:prstGeom prst="rect">
              <a:avLst/>
            </a:prstGeom>
          </p:spPr>
        </p:pic>
        <p:pic>
          <p:nvPicPr>
            <p:cNvPr id="17" name="図 16">
              <a:extLst>
                <a:ext uri="{FF2B5EF4-FFF2-40B4-BE49-F238E27FC236}">
                  <a16:creationId xmlns:a16="http://schemas.microsoft.com/office/drawing/2014/main" id="{DE361D46-7260-1C20-A9BF-87FF003BB94B}"/>
                </a:ext>
              </a:extLst>
            </p:cNvPr>
            <p:cNvPicPr>
              <a:picLocks noChangeAspect="1"/>
            </p:cNvPicPr>
            <p:nvPr/>
          </p:nvPicPr>
          <p:blipFill rotWithShape="1">
            <a:blip r:embed="rId5"/>
            <a:srcRect l="63945" t="67898" r="10668" b="4255"/>
            <a:stretch>
              <a:fillRect/>
            </a:stretch>
          </p:blipFill>
          <p:spPr>
            <a:xfrm>
              <a:off x="4055801" y="6990170"/>
              <a:ext cx="1079731" cy="1776416"/>
            </a:xfrm>
            <a:prstGeom prst="rect">
              <a:avLst/>
            </a:prstGeom>
          </p:spPr>
        </p:pic>
      </p:grpSp>
    </p:spTree>
    <p:extLst>
      <p:ext uri="{BB962C8B-B14F-4D97-AF65-F5344CB8AC3E}">
        <p14:creationId xmlns:p14="http://schemas.microsoft.com/office/powerpoint/2010/main" val="3232668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0F5A8-1EFD-DD17-1247-8291CA6B5C2F}"/>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FFDCE2B7-98C1-83C0-FCA8-25987B5D798C}"/>
              </a:ext>
            </a:extLst>
          </p:cNvPr>
          <p:cNvPicPr>
            <a:picLocks noChangeAspect="1"/>
          </p:cNvPicPr>
          <p:nvPr/>
        </p:nvPicPr>
        <p:blipFill rotWithShape="1">
          <a:blip r:embed="rId2"/>
          <a:srcRect l="55015" t="67898" r="2408" b="4255"/>
          <a:stretch/>
        </p:blipFill>
        <p:spPr>
          <a:xfrm>
            <a:off x="5135498" y="7044328"/>
            <a:ext cx="1724292" cy="1678471"/>
          </a:xfrm>
          <a:prstGeom prst="rect">
            <a:avLst/>
          </a:prstGeom>
        </p:spPr>
      </p:pic>
      <p:sp>
        <p:nvSpPr>
          <p:cNvPr id="3" name="テキスト ボックス 2">
            <a:extLst>
              <a:ext uri="{FF2B5EF4-FFF2-40B4-BE49-F238E27FC236}">
                <a16:creationId xmlns:a16="http://schemas.microsoft.com/office/drawing/2014/main" id="{F5393EC9-A68F-24A5-3889-6CF33374613C}"/>
              </a:ext>
            </a:extLst>
          </p:cNvPr>
          <p:cNvSpPr txBox="1"/>
          <p:nvPr/>
        </p:nvSpPr>
        <p:spPr>
          <a:xfrm>
            <a:off x="124731" y="5829903"/>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A2D5141A-59E1-CE80-6F46-F8CF514A4101}"/>
              </a:ext>
            </a:extLst>
          </p:cNvPr>
          <p:cNvCxnSpPr>
            <a:cxnSpLocks/>
          </p:cNvCxnSpPr>
          <p:nvPr/>
        </p:nvCxnSpPr>
        <p:spPr>
          <a:xfrm>
            <a:off x="1913994" y="5804904"/>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32C0A9C-91FA-4FBD-5676-31C93AC79267}"/>
              </a:ext>
            </a:extLst>
          </p:cNvPr>
          <p:cNvSpPr txBox="1"/>
          <p:nvPr/>
        </p:nvSpPr>
        <p:spPr>
          <a:xfrm>
            <a:off x="698950" y="2998526"/>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3E3F13B6-700B-EDB3-0A0D-C521EEC352E8}"/>
              </a:ext>
            </a:extLst>
          </p:cNvPr>
          <p:cNvSpPr txBox="1"/>
          <p:nvPr/>
        </p:nvSpPr>
        <p:spPr>
          <a:xfrm>
            <a:off x="1347762" y="4009745"/>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2B83A2EA-FD11-A6F9-F82D-0F2D48DA4F63}"/>
              </a:ext>
            </a:extLst>
          </p:cNvPr>
          <p:cNvSpPr txBox="1"/>
          <p:nvPr/>
        </p:nvSpPr>
        <p:spPr>
          <a:xfrm>
            <a:off x="2002410" y="2211288"/>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2026.5.24</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96ED6E20-3DDA-94C9-D378-084E560682EF}"/>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5" name="テキスト ボックス 4">
            <a:extLst>
              <a:ext uri="{FF2B5EF4-FFF2-40B4-BE49-F238E27FC236}">
                <a16:creationId xmlns:a16="http://schemas.microsoft.com/office/drawing/2014/main" id="{63A869E4-9DD1-69FD-C0A6-95C1F4BF2EC7}"/>
              </a:ext>
            </a:extLst>
          </p:cNvPr>
          <p:cNvSpPr txBox="1"/>
          <p:nvPr/>
        </p:nvSpPr>
        <p:spPr>
          <a:xfrm>
            <a:off x="276158" y="6363195"/>
            <a:ext cx="7021563" cy="646331"/>
          </a:xfrm>
          <a:prstGeom prst="rect">
            <a:avLst/>
          </a:prstGeom>
          <a:noFill/>
        </p:spPr>
        <p:txBody>
          <a:bodyPr wrap="square">
            <a:spAutoFit/>
          </a:bodyPr>
          <a:lstStyle/>
          <a:p>
            <a:pPr algn="ctr" rtl="0"/>
            <a:r>
              <a:rPr lang="ja-JP" altLang="en-US" sz="1200" dirty="0">
                <a:latin typeface="游明朝" panose="02020400000000000000" pitchFamily="18" charset="-128"/>
                <a:ea typeface="游明朝" panose="02020400000000000000" pitchFamily="18" charset="-128"/>
              </a:rPr>
              <a:t>第</a:t>
            </a:r>
            <a:r>
              <a:rPr lang="en-US" altLang="ja-JP" sz="1200" dirty="0">
                <a:latin typeface="游明朝" panose="02020400000000000000" pitchFamily="18" charset="-128"/>
                <a:ea typeface="游明朝" panose="02020400000000000000" pitchFamily="18" charset="-128"/>
              </a:rPr>
              <a:t>26</a:t>
            </a:r>
            <a:r>
              <a:rPr lang="ja-JP" altLang="en-US" sz="1200" dirty="0">
                <a:latin typeface="游明朝" panose="02020400000000000000" pitchFamily="18" charset="-128"/>
                <a:ea typeface="游明朝" panose="02020400000000000000" pitchFamily="18" charset="-128"/>
              </a:rPr>
              <a:t>回目となる今回は、みみとも</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 さん </a:t>
            </a:r>
            <a:r>
              <a:rPr lang="en-US" altLang="ja-JP" sz="1200" dirty="0">
                <a:latin typeface="游明朝" panose="02020400000000000000" pitchFamily="18" charset="-128"/>
                <a:ea typeface="游明朝" panose="02020400000000000000" pitchFamily="18" charset="-128"/>
              </a:rPr>
              <a:t>【 </a:t>
            </a:r>
            <a:r>
              <a:rPr lang="ja-JP" altLang="en-US" sz="1200" dirty="0">
                <a:latin typeface="游明朝" panose="02020400000000000000" pitchFamily="18" charset="-128"/>
                <a:ea typeface="游明朝" panose="02020400000000000000" pitchFamily="18" charset="-128"/>
              </a:rPr>
              <a:t>西村美紀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鍵ハモ＆歌</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荒木あきとも</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ギター</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、加藤 克典</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r>
              <a:rPr lang="en-US" altLang="ja-JP" sz="1200" dirty="0" err="1">
                <a:latin typeface="游明朝" panose="02020400000000000000" pitchFamily="18" charset="-128"/>
                <a:ea typeface="游明朝" panose="02020400000000000000" pitchFamily="18" charset="-128"/>
              </a:rPr>
              <a:t>micci</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パーカッション</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をお迎えし</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ジャズやラテンの曲をお届けします。</a:t>
            </a:r>
            <a:endParaRPr lang="en-US" altLang="ja-JP" sz="1200" dirty="0">
              <a:latin typeface="游明朝" panose="02020400000000000000" pitchFamily="18" charset="-128"/>
              <a:ea typeface="游明朝" panose="02020400000000000000" pitchFamily="18" charset="-128"/>
            </a:endParaRPr>
          </a:p>
        </p:txBody>
      </p:sp>
      <p:pic>
        <p:nvPicPr>
          <p:cNvPr id="13" name="図 12">
            <a:extLst>
              <a:ext uri="{FF2B5EF4-FFF2-40B4-BE49-F238E27FC236}">
                <a16:creationId xmlns:a16="http://schemas.microsoft.com/office/drawing/2014/main" id="{C914B811-1234-1570-948E-B08D93825EA4}"/>
              </a:ext>
            </a:extLst>
          </p:cNvPr>
          <p:cNvPicPr>
            <a:picLocks noChangeAspect="1"/>
          </p:cNvPicPr>
          <p:nvPr/>
        </p:nvPicPr>
        <p:blipFill>
          <a:blip r:embed="rId3"/>
          <a:srcRect b="12468"/>
          <a:stretch/>
        </p:blipFill>
        <p:spPr>
          <a:xfrm>
            <a:off x="3779837" y="7037388"/>
            <a:ext cx="1539080" cy="1685791"/>
          </a:xfrm>
          <a:prstGeom prst="rect">
            <a:avLst/>
          </a:prstGeom>
        </p:spPr>
      </p:pic>
      <p:pic>
        <p:nvPicPr>
          <p:cNvPr id="16" name="図 15">
            <a:extLst>
              <a:ext uri="{FF2B5EF4-FFF2-40B4-BE49-F238E27FC236}">
                <a16:creationId xmlns:a16="http://schemas.microsoft.com/office/drawing/2014/main" id="{E0EB2082-3D65-CD4F-1F59-19031AE8EEFD}"/>
              </a:ext>
            </a:extLst>
          </p:cNvPr>
          <p:cNvPicPr>
            <a:picLocks noChangeAspect="1"/>
          </p:cNvPicPr>
          <p:nvPr/>
        </p:nvPicPr>
        <p:blipFill rotWithShape="1">
          <a:blip r:embed="rId2"/>
          <a:srcRect l="51744" t="35362" r="2408" b="34221"/>
          <a:stretch/>
        </p:blipFill>
        <p:spPr>
          <a:xfrm>
            <a:off x="2072992" y="7037388"/>
            <a:ext cx="1706845" cy="1685411"/>
          </a:xfrm>
          <a:prstGeom prst="rect">
            <a:avLst/>
          </a:prstGeom>
        </p:spPr>
      </p:pic>
      <p:pic>
        <p:nvPicPr>
          <p:cNvPr id="17" name="図 16">
            <a:extLst>
              <a:ext uri="{FF2B5EF4-FFF2-40B4-BE49-F238E27FC236}">
                <a16:creationId xmlns:a16="http://schemas.microsoft.com/office/drawing/2014/main" id="{749057E7-2838-C87A-6887-455054F9F2C6}"/>
              </a:ext>
            </a:extLst>
          </p:cNvPr>
          <p:cNvPicPr>
            <a:picLocks noChangeAspect="1"/>
          </p:cNvPicPr>
          <p:nvPr/>
        </p:nvPicPr>
        <p:blipFill rotWithShape="1">
          <a:blip r:embed="rId2"/>
          <a:srcRect l="54902" t="1663" r="3116" b="67326"/>
          <a:stretch>
            <a:fillRect/>
          </a:stretch>
        </p:blipFill>
        <p:spPr>
          <a:xfrm>
            <a:off x="607162" y="7030686"/>
            <a:ext cx="1539080" cy="1692113"/>
          </a:xfrm>
          <a:prstGeom prst="rect">
            <a:avLst/>
          </a:prstGeom>
        </p:spPr>
      </p:pic>
    </p:spTree>
    <p:extLst>
      <p:ext uri="{BB962C8B-B14F-4D97-AF65-F5344CB8AC3E}">
        <p14:creationId xmlns:p14="http://schemas.microsoft.com/office/powerpoint/2010/main" val="1925620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C8ACB-484E-F978-4AA4-D438F79ABD26}"/>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C57B805-6857-6F8B-1F5C-9D7E30D7F630}"/>
              </a:ext>
            </a:extLst>
          </p:cNvPr>
          <p:cNvSpPr txBox="1"/>
          <p:nvPr/>
        </p:nvSpPr>
        <p:spPr>
          <a:xfrm>
            <a:off x="124731" y="5829903"/>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FCB3DDBD-DBC6-ED18-5CA0-BD4C918B6E34}"/>
              </a:ext>
            </a:extLst>
          </p:cNvPr>
          <p:cNvCxnSpPr>
            <a:cxnSpLocks/>
          </p:cNvCxnSpPr>
          <p:nvPr/>
        </p:nvCxnSpPr>
        <p:spPr>
          <a:xfrm>
            <a:off x="1913994" y="5804904"/>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3E311507-E338-582D-7066-48B9C36FAB79}"/>
              </a:ext>
            </a:extLst>
          </p:cNvPr>
          <p:cNvSpPr txBox="1"/>
          <p:nvPr/>
        </p:nvSpPr>
        <p:spPr>
          <a:xfrm>
            <a:off x="698950" y="2998526"/>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9C69062A-9E45-42AB-3AD9-8EEE1A866667}"/>
              </a:ext>
            </a:extLst>
          </p:cNvPr>
          <p:cNvSpPr txBox="1"/>
          <p:nvPr/>
        </p:nvSpPr>
        <p:spPr>
          <a:xfrm>
            <a:off x="1347762" y="4009745"/>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571F240B-BD2F-8227-B79E-589E5C6C19C1}"/>
              </a:ext>
            </a:extLst>
          </p:cNvPr>
          <p:cNvSpPr txBox="1"/>
          <p:nvPr/>
        </p:nvSpPr>
        <p:spPr>
          <a:xfrm>
            <a:off x="2002410" y="2211288"/>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2026.6.14</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C9BEDAB1-D2E4-341C-7F5B-E605F422B9FD}"/>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5" name="テキスト ボックス 4">
            <a:extLst>
              <a:ext uri="{FF2B5EF4-FFF2-40B4-BE49-F238E27FC236}">
                <a16:creationId xmlns:a16="http://schemas.microsoft.com/office/drawing/2014/main" id="{40C3420A-0E73-75B6-6B2F-7766B2072C11}"/>
              </a:ext>
            </a:extLst>
          </p:cNvPr>
          <p:cNvSpPr txBox="1"/>
          <p:nvPr/>
        </p:nvSpPr>
        <p:spPr>
          <a:xfrm>
            <a:off x="276158" y="6363195"/>
            <a:ext cx="7021563" cy="646331"/>
          </a:xfrm>
          <a:prstGeom prst="rect">
            <a:avLst/>
          </a:prstGeom>
          <a:noFill/>
        </p:spPr>
        <p:txBody>
          <a:bodyPr wrap="square">
            <a:spAutoFit/>
          </a:bodyPr>
          <a:lstStyle/>
          <a:p>
            <a:pPr algn="ctr"/>
            <a:r>
              <a:rPr lang="ja-JP" altLang="en-US" sz="1200" dirty="0">
                <a:latin typeface="游明朝" panose="02020400000000000000" pitchFamily="18" charset="-128"/>
                <a:ea typeface="游明朝" panose="02020400000000000000" pitchFamily="18" charset="-128"/>
              </a:rPr>
              <a:t>第</a:t>
            </a:r>
            <a:r>
              <a:rPr lang="en-US" altLang="ja-JP" sz="1200" dirty="0">
                <a:latin typeface="游明朝" panose="02020400000000000000" pitchFamily="18" charset="-128"/>
                <a:ea typeface="游明朝" panose="02020400000000000000" pitchFamily="18" charset="-128"/>
              </a:rPr>
              <a:t>27</a:t>
            </a:r>
            <a:r>
              <a:rPr lang="ja-JP" altLang="en-US" sz="1200" dirty="0">
                <a:latin typeface="游明朝" panose="02020400000000000000" pitchFamily="18" charset="-128"/>
                <a:ea typeface="游明朝" panose="02020400000000000000" pitchFamily="18" charset="-128"/>
              </a:rPr>
              <a:t>回目となる今回は、</a:t>
            </a:r>
            <a:r>
              <a:rPr lang="en-US" altLang="ja-JP" sz="1200" dirty="0">
                <a:latin typeface="游明朝" panose="02020400000000000000" pitchFamily="18" charset="-128"/>
                <a:ea typeface="游明朝" panose="02020400000000000000" pitchFamily="18" charset="-128"/>
              </a:rPr>
              <a:t>crescent moon</a:t>
            </a:r>
            <a:r>
              <a:rPr lang="ja-JP" altLang="en-US" sz="1200" dirty="0">
                <a:latin typeface="游明朝" panose="02020400000000000000" pitchFamily="18" charset="-128"/>
                <a:ea typeface="游明朝" panose="02020400000000000000" pitchFamily="18" charset="-128"/>
              </a:rPr>
              <a:t>さん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西村美紀</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鍵ハモ＆歌</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、高木京子</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ピアノ</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瀬戸 隆</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、宮本知士</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パーカッション</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をお迎えしジャズを中心にお届けします。</a:t>
            </a:r>
          </a:p>
          <a:p>
            <a:pPr algn="ctr"/>
            <a:r>
              <a:rPr lang="ja-JP" altLang="en-US" sz="1200" dirty="0">
                <a:latin typeface="游明朝" panose="02020400000000000000" pitchFamily="18" charset="-128"/>
                <a:ea typeface="游明朝" panose="02020400000000000000" pitchFamily="18" charset="-128"/>
              </a:rPr>
              <a:t>暖かく柔らかな音色を楽しんでいただけますと嬉しいです。</a:t>
            </a:r>
            <a:endParaRPr lang="en-US" altLang="ja-JP" sz="1200" dirty="0">
              <a:latin typeface="游明朝" panose="02020400000000000000" pitchFamily="18" charset="-128"/>
              <a:ea typeface="游明朝" panose="02020400000000000000" pitchFamily="18" charset="-128"/>
            </a:endParaRPr>
          </a:p>
        </p:txBody>
      </p:sp>
      <p:pic>
        <p:nvPicPr>
          <p:cNvPr id="8" name="図 7">
            <a:extLst>
              <a:ext uri="{FF2B5EF4-FFF2-40B4-BE49-F238E27FC236}">
                <a16:creationId xmlns:a16="http://schemas.microsoft.com/office/drawing/2014/main" id="{36DBACA1-560C-928E-F728-BB4159CB277A}"/>
              </a:ext>
            </a:extLst>
          </p:cNvPr>
          <p:cNvPicPr>
            <a:picLocks noChangeAspect="1"/>
          </p:cNvPicPr>
          <p:nvPr/>
        </p:nvPicPr>
        <p:blipFill>
          <a:blip r:embed="rId2"/>
          <a:srcRect t="6049" r="12142" b="7029"/>
          <a:stretch>
            <a:fillRect/>
          </a:stretch>
        </p:blipFill>
        <p:spPr>
          <a:xfrm>
            <a:off x="1141615" y="7037388"/>
            <a:ext cx="1346289" cy="1913897"/>
          </a:xfrm>
          <a:prstGeom prst="rect">
            <a:avLst/>
          </a:prstGeom>
        </p:spPr>
      </p:pic>
      <p:pic>
        <p:nvPicPr>
          <p:cNvPr id="10" name="図 9">
            <a:extLst>
              <a:ext uri="{FF2B5EF4-FFF2-40B4-BE49-F238E27FC236}">
                <a16:creationId xmlns:a16="http://schemas.microsoft.com/office/drawing/2014/main" id="{AE5D5C1C-900A-0FBD-2C73-103D0C9C528F}"/>
              </a:ext>
            </a:extLst>
          </p:cNvPr>
          <p:cNvPicPr>
            <a:picLocks noChangeAspect="1"/>
          </p:cNvPicPr>
          <p:nvPr/>
        </p:nvPicPr>
        <p:blipFill>
          <a:blip r:embed="rId3"/>
          <a:srcRect l="25385" t="6048" b="11744"/>
          <a:stretch>
            <a:fillRect/>
          </a:stretch>
        </p:blipFill>
        <p:spPr>
          <a:xfrm>
            <a:off x="5124365" y="7037387"/>
            <a:ext cx="1323880" cy="1913897"/>
          </a:xfrm>
          <a:prstGeom prst="rect">
            <a:avLst/>
          </a:prstGeom>
        </p:spPr>
      </p:pic>
      <p:pic>
        <p:nvPicPr>
          <p:cNvPr id="15" name="図 14">
            <a:extLst>
              <a:ext uri="{FF2B5EF4-FFF2-40B4-BE49-F238E27FC236}">
                <a16:creationId xmlns:a16="http://schemas.microsoft.com/office/drawing/2014/main" id="{EB02CE69-5F86-C5C2-6DEB-ED0543E7EA5C}"/>
              </a:ext>
            </a:extLst>
          </p:cNvPr>
          <p:cNvPicPr>
            <a:picLocks noChangeAspect="1"/>
          </p:cNvPicPr>
          <p:nvPr/>
        </p:nvPicPr>
        <p:blipFill>
          <a:blip r:embed="rId4"/>
          <a:srcRect l="18462" t="4577" r="24350" b="11378"/>
          <a:stretch>
            <a:fillRect/>
          </a:stretch>
        </p:blipFill>
        <p:spPr>
          <a:xfrm>
            <a:off x="2442188" y="7037388"/>
            <a:ext cx="1323880" cy="1913896"/>
          </a:xfrm>
          <a:prstGeom prst="rect">
            <a:avLst/>
          </a:prstGeom>
        </p:spPr>
      </p:pic>
      <p:pic>
        <p:nvPicPr>
          <p:cNvPr id="20" name="図 19">
            <a:extLst>
              <a:ext uri="{FF2B5EF4-FFF2-40B4-BE49-F238E27FC236}">
                <a16:creationId xmlns:a16="http://schemas.microsoft.com/office/drawing/2014/main" id="{707F52AC-245F-2761-6481-C921AC0CDD23}"/>
              </a:ext>
            </a:extLst>
          </p:cNvPr>
          <p:cNvPicPr>
            <a:picLocks noChangeAspect="1"/>
          </p:cNvPicPr>
          <p:nvPr/>
        </p:nvPicPr>
        <p:blipFill>
          <a:blip r:embed="rId5"/>
          <a:srcRect l="36839" t="18805" r="1" b="12852"/>
          <a:stretch>
            <a:fillRect/>
          </a:stretch>
        </p:blipFill>
        <p:spPr>
          <a:xfrm>
            <a:off x="3793607" y="7037389"/>
            <a:ext cx="1348935" cy="1913896"/>
          </a:xfrm>
          <a:prstGeom prst="rect">
            <a:avLst/>
          </a:prstGeom>
        </p:spPr>
      </p:pic>
    </p:spTree>
    <p:extLst>
      <p:ext uri="{BB962C8B-B14F-4D97-AF65-F5344CB8AC3E}">
        <p14:creationId xmlns:p14="http://schemas.microsoft.com/office/powerpoint/2010/main" val="4189897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FE05-0D01-F4E7-0684-8AE5AE29799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107858E-6703-FE8B-C0C3-2641D9C745B4}"/>
              </a:ext>
            </a:extLst>
          </p:cNvPr>
          <p:cNvSpPr txBox="1"/>
          <p:nvPr/>
        </p:nvSpPr>
        <p:spPr>
          <a:xfrm>
            <a:off x="205438" y="6857259"/>
            <a:ext cx="7220691" cy="1138773"/>
          </a:xfrm>
          <a:prstGeom prst="rect">
            <a:avLst/>
          </a:prstGeom>
          <a:noFill/>
        </p:spPr>
        <p:txBody>
          <a:bodyPr wrap="square" rtlCol="0">
            <a:spAutoFit/>
          </a:bodyPr>
          <a:lstStyle/>
          <a:p>
            <a:pPr algn="ctr"/>
            <a:r>
              <a:rPr lang="ja-JP" altLang="en-US" sz="3400" dirty="0">
                <a:latin typeface="Yu Mincho" panose="02020400000000000000" pitchFamily="18" charset="-128"/>
                <a:ea typeface="Yu Mincho" panose="02020400000000000000" pitchFamily="18" charset="-128"/>
              </a:rPr>
              <a:t>好評につき第</a:t>
            </a:r>
            <a:r>
              <a:rPr lang="en-US" altLang="ja-JP" sz="3400" dirty="0">
                <a:latin typeface="Yu Mincho" panose="02020400000000000000" pitchFamily="18" charset="-128"/>
                <a:ea typeface="Yu Mincho" panose="02020400000000000000" pitchFamily="18" charset="-128"/>
              </a:rPr>
              <a:t>4</a:t>
            </a:r>
            <a:r>
              <a:rPr lang="ja-JP" altLang="en-US" sz="3400" dirty="0">
                <a:latin typeface="Yu Mincho" panose="02020400000000000000" pitchFamily="18" charset="-128"/>
                <a:ea typeface="Yu Mincho" panose="02020400000000000000" pitchFamily="18" charset="-128"/>
              </a:rPr>
              <a:t>回目の開催決定！</a:t>
            </a:r>
            <a:endParaRPr lang="en-US" altLang="ja-JP" sz="3400" dirty="0">
              <a:latin typeface="Yu Mincho" panose="02020400000000000000" pitchFamily="18" charset="-128"/>
              <a:ea typeface="Yu Mincho" panose="02020400000000000000" pitchFamily="18" charset="-128"/>
            </a:endParaRPr>
          </a:p>
          <a:p>
            <a:pPr algn="ctr"/>
            <a:r>
              <a:rPr lang="ja-JP" altLang="en-US" sz="3400" dirty="0">
                <a:latin typeface="Yu Mincho" panose="02020400000000000000" pitchFamily="18" charset="-128"/>
                <a:ea typeface="Yu Mincho" panose="02020400000000000000" pitchFamily="18" charset="-128"/>
              </a:rPr>
              <a:t>１ドリンクオーダー制です。</a:t>
            </a:r>
            <a:endParaRPr lang="en-US" altLang="ja-JP" sz="34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13DAB8F3-02FF-3C17-1935-051634F1381D}"/>
              </a:ext>
            </a:extLst>
          </p:cNvPr>
          <p:cNvCxnSpPr>
            <a:cxnSpLocks/>
          </p:cNvCxnSpPr>
          <p:nvPr/>
        </p:nvCxnSpPr>
        <p:spPr>
          <a:xfrm>
            <a:off x="1974233" y="6614202"/>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5E9F817-FF53-CBA9-C776-7C9DEFF4AEE0}"/>
              </a:ext>
            </a:extLst>
          </p:cNvPr>
          <p:cNvSpPr txBox="1"/>
          <p:nvPr/>
        </p:nvSpPr>
        <p:spPr>
          <a:xfrm>
            <a:off x="702969" y="3215456"/>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CEE4A2C-E7E6-A979-D521-F9D5CFCEA043}"/>
              </a:ext>
            </a:extLst>
          </p:cNvPr>
          <p:cNvSpPr txBox="1"/>
          <p:nvPr/>
        </p:nvSpPr>
        <p:spPr>
          <a:xfrm>
            <a:off x="1194834" y="4559290"/>
            <a:ext cx="5170005" cy="1938992"/>
          </a:xfrm>
          <a:prstGeom prst="rect">
            <a:avLst/>
          </a:prstGeom>
          <a:noFill/>
        </p:spPr>
        <p:txBody>
          <a:bodyPr wrap="none" rtlCol="0">
            <a:spAutoFit/>
          </a:bodyPr>
          <a:lstStyle/>
          <a:p>
            <a:r>
              <a:rPr kumimoji="1" lang="ja-JP" altLang="en-US" sz="4000" b="1" dirty="0">
                <a:latin typeface="游明朝" panose="02020400000000000000" pitchFamily="18" charset="-128"/>
                <a:ea typeface="游明朝" panose="02020400000000000000" pitchFamily="18" charset="-128"/>
              </a:rPr>
              <a:t>開場　　</a:t>
            </a:r>
            <a:r>
              <a:rPr kumimoji="1" lang="en-US" altLang="ja-JP" sz="4000" b="1" dirty="0">
                <a:latin typeface="游明朝" panose="02020400000000000000" pitchFamily="18" charset="-128"/>
                <a:ea typeface="游明朝" panose="02020400000000000000" pitchFamily="18" charset="-128"/>
              </a:rPr>
              <a:t>13:30</a:t>
            </a:r>
          </a:p>
          <a:p>
            <a:r>
              <a:rPr kumimoji="1" lang="ja-JP" altLang="en-US" sz="4000" b="1" dirty="0">
                <a:latin typeface="游明朝" panose="02020400000000000000" pitchFamily="18" charset="-128"/>
                <a:ea typeface="游明朝" panose="02020400000000000000" pitchFamily="18" charset="-128"/>
              </a:rPr>
              <a:t>第１部　</a:t>
            </a:r>
            <a:r>
              <a:rPr kumimoji="1" lang="en-US" altLang="ja-JP" sz="4000" b="1" dirty="0">
                <a:latin typeface="游明朝" panose="02020400000000000000" pitchFamily="18" charset="-128"/>
                <a:ea typeface="游明朝" panose="02020400000000000000" pitchFamily="18" charset="-128"/>
              </a:rPr>
              <a:t>14:00</a:t>
            </a:r>
            <a:r>
              <a:rPr kumimoji="1" lang="ja-JP" altLang="en-US" sz="4000" b="1" dirty="0">
                <a:latin typeface="游明朝" panose="02020400000000000000" pitchFamily="18" charset="-128"/>
                <a:ea typeface="游明朝" panose="02020400000000000000" pitchFamily="18" charset="-128"/>
              </a:rPr>
              <a:t>～</a:t>
            </a:r>
            <a:r>
              <a:rPr kumimoji="1" lang="en-US" altLang="ja-JP" sz="4000" b="1" dirty="0">
                <a:latin typeface="游明朝" panose="02020400000000000000" pitchFamily="18" charset="-128"/>
                <a:ea typeface="游明朝" panose="02020400000000000000" pitchFamily="18" charset="-128"/>
              </a:rPr>
              <a:t>14:30</a:t>
            </a:r>
          </a:p>
          <a:p>
            <a:r>
              <a:rPr kumimoji="1" lang="ja-JP" altLang="en-US" sz="4000" b="1" dirty="0">
                <a:latin typeface="游明朝" panose="02020400000000000000" pitchFamily="18" charset="-128"/>
                <a:ea typeface="游明朝" panose="02020400000000000000" pitchFamily="18" charset="-128"/>
              </a:rPr>
              <a:t>第２部　</a:t>
            </a:r>
            <a:r>
              <a:rPr kumimoji="1" lang="en-US" altLang="ja-JP" sz="4000" b="1" dirty="0">
                <a:latin typeface="游明朝" panose="02020400000000000000" pitchFamily="18" charset="-128"/>
                <a:ea typeface="游明朝" panose="02020400000000000000" pitchFamily="18" charset="-128"/>
              </a:rPr>
              <a:t>14:45</a:t>
            </a:r>
            <a:r>
              <a:rPr kumimoji="1" lang="ja-JP" altLang="en-US" sz="4000" b="1" dirty="0">
                <a:latin typeface="游明朝" panose="02020400000000000000" pitchFamily="18" charset="-128"/>
                <a:ea typeface="游明朝" panose="02020400000000000000" pitchFamily="18" charset="-128"/>
              </a:rPr>
              <a:t>～</a:t>
            </a:r>
            <a:r>
              <a:rPr kumimoji="1" lang="en-US" altLang="ja-JP" sz="4000" b="1" dirty="0">
                <a:latin typeface="游明朝" panose="02020400000000000000" pitchFamily="18" charset="-128"/>
                <a:ea typeface="游明朝" panose="02020400000000000000" pitchFamily="18" charset="-128"/>
              </a:rPr>
              <a:t>15:15</a:t>
            </a:r>
            <a:endParaRPr kumimoji="1" lang="ja-JP" altLang="en-US" sz="40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8EE35E6D-057A-949E-DEEB-016210BF4C3B}"/>
              </a:ext>
            </a:extLst>
          </p:cNvPr>
          <p:cNvSpPr txBox="1"/>
          <p:nvPr/>
        </p:nvSpPr>
        <p:spPr>
          <a:xfrm>
            <a:off x="2720354" y="2008260"/>
            <a:ext cx="2095445" cy="1323439"/>
          </a:xfrm>
          <a:prstGeom prst="rect">
            <a:avLst/>
          </a:prstGeom>
          <a:noFill/>
        </p:spPr>
        <p:txBody>
          <a:bodyPr wrap="none" rtlCol="0">
            <a:spAutoFit/>
          </a:bodyPr>
          <a:lstStyle/>
          <a:p>
            <a:r>
              <a:rPr kumimoji="1" lang="en-US" altLang="ja-JP" sz="8000" b="1" dirty="0">
                <a:latin typeface="游明朝" panose="02020400000000000000" pitchFamily="18" charset="-128"/>
                <a:ea typeface="游明朝" panose="02020400000000000000" pitchFamily="18" charset="-128"/>
              </a:rPr>
              <a:t>7.14</a:t>
            </a:r>
            <a:endParaRPr kumimoji="1" lang="ja-JP" altLang="en-US" sz="8000" b="1" dirty="0">
              <a:latin typeface="游明朝" panose="02020400000000000000" pitchFamily="18" charset="-128"/>
              <a:ea typeface="游明朝" panose="02020400000000000000" pitchFamily="18" charset="-128"/>
            </a:endParaRPr>
          </a:p>
        </p:txBody>
      </p:sp>
      <p:sp>
        <p:nvSpPr>
          <p:cNvPr id="6" name="テキスト ボックス 5">
            <a:extLst>
              <a:ext uri="{FF2B5EF4-FFF2-40B4-BE49-F238E27FC236}">
                <a16:creationId xmlns:a16="http://schemas.microsoft.com/office/drawing/2014/main" id="{09187F10-A20A-7E1C-6684-FCE260BABCF9}"/>
              </a:ext>
            </a:extLst>
          </p:cNvPr>
          <p:cNvSpPr txBox="1"/>
          <p:nvPr/>
        </p:nvSpPr>
        <p:spPr>
          <a:xfrm>
            <a:off x="2916294" y="1749919"/>
            <a:ext cx="1751274" cy="371830"/>
          </a:xfrm>
          <a:prstGeom prst="rect">
            <a:avLst/>
          </a:prstGeom>
          <a:noFill/>
        </p:spPr>
        <p:txBody>
          <a:bodyPr wrap="square">
            <a:spAutoFit/>
          </a:bodyPr>
          <a:lstStyle/>
          <a:p>
            <a:pPr algn="ctr"/>
            <a:r>
              <a:rPr lang="en-US" altLang="ja-JP" dirty="0">
                <a:latin typeface="Bahnschrift SemiLight" panose="020B0502040204020203" pitchFamily="34" charset="0"/>
              </a:rPr>
              <a:t>4</a:t>
            </a:r>
            <a:r>
              <a:rPr lang="ja-JP" altLang="en-US" dirty="0">
                <a:latin typeface="Bahnschrift SemiLight" panose="020B0502040204020203" pitchFamily="34" charset="0"/>
              </a:rPr>
              <a:t>nd time</a:t>
            </a:r>
          </a:p>
        </p:txBody>
      </p:sp>
      <p:sp>
        <p:nvSpPr>
          <p:cNvPr id="8" name="テキスト ボックス 7">
            <a:extLst>
              <a:ext uri="{FF2B5EF4-FFF2-40B4-BE49-F238E27FC236}">
                <a16:creationId xmlns:a16="http://schemas.microsoft.com/office/drawing/2014/main" id="{E399E804-D190-6CDA-DB37-78905F3D277C}"/>
              </a:ext>
            </a:extLst>
          </p:cNvPr>
          <p:cNvSpPr txBox="1"/>
          <p:nvPr/>
        </p:nvSpPr>
        <p:spPr>
          <a:xfrm>
            <a:off x="378613" y="8030782"/>
            <a:ext cx="6702749" cy="646331"/>
          </a:xfrm>
          <a:prstGeom prst="rect">
            <a:avLst/>
          </a:prstGeom>
          <a:noFill/>
        </p:spPr>
        <p:txBody>
          <a:bodyPr wrap="square" rtlCol="0">
            <a:spAutoFit/>
          </a:bodyPr>
          <a:lstStyle/>
          <a:p>
            <a:pPr algn="ctr"/>
            <a:r>
              <a:rPr lang="en-US" altLang="ja-JP" dirty="0">
                <a:latin typeface="Yu Mincho" panose="02020400000000000000" pitchFamily="18" charset="-128"/>
                <a:ea typeface="Yu Mincho" panose="02020400000000000000" pitchFamily="18" charset="-128"/>
              </a:rPr>
              <a:t>※</a:t>
            </a:r>
            <a:r>
              <a:rPr lang="ja-JP" altLang="en-US" dirty="0">
                <a:latin typeface="Yu Mincho" panose="02020400000000000000" pitchFamily="18" charset="-128"/>
                <a:ea typeface="Yu Mincho" panose="02020400000000000000" pitchFamily="18" charset="-128"/>
              </a:rPr>
              <a:t>当日はイベントのため終日テイクアウト用カップで</a:t>
            </a:r>
            <a:endParaRPr lang="en-US" altLang="ja-JP" dirty="0">
              <a:latin typeface="Yu Mincho" panose="02020400000000000000" pitchFamily="18" charset="-128"/>
              <a:ea typeface="Yu Mincho" panose="02020400000000000000" pitchFamily="18" charset="-128"/>
            </a:endParaRPr>
          </a:p>
          <a:p>
            <a:pPr algn="ctr"/>
            <a:r>
              <a:rPr lang="ja-JP" altLang="en-US" dirty="0">
                <a:latin typeface="Yu Mincho" panose="02020400000000000000" pitchFamily="18" charset="-128"/>
                <a:ea typeface="Yu Mincho" panose="02020400000000000000" pitchFamily="18" charset="-128"/>
              </a:rPr>
              <a:t>ご提供となります。ご了承くださいませ。</a:t>
            </a:r>
            <a:endParaRPr lang="en-US" altLang="ja-JP" dirty="0">
              <a:latin typeface="Yu Mincho" panose="02020400000000000000" pitchFamily="18" charset="-128"/>
              <a:ea typeface="Yu Mincho" panose="02020400000000000000" pitchFamily="18" charset="-128"/>
            </a:endParaRPr>
          </a:p>
        </p:txBody>
      </p:sp>
    </p:spTree>
    <p:extLst>
      <p:ext uri="{BB962C8B-B14F-4D97-AF65-F5344CB8AC3E}">
        <p14:creationId xmlns:p14="http://schemas.microsoft.com/office/powerpoint/2010/main" val="594883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FE05-0D01-F4E7-0684-8AE5AE29799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107858E-6703-FE8B-C0C3-2641D9C745B4}"/>
              </a:ext>
            </a:extLst>
          </p:cNvPr>
          <p:cNvSpPr txBox="1"/>
          <p:nvPr/>
        </p:nvSpPr>
        <p:spPr>
          <a:xfrm>
            <a:off x="205438" y="6857259"/>
            <a:ext cx="7220691" cy="1138773"/>
          </a:xfrm>
          <a:prstGeom prst="rect">
            <a:avLst/>
          </a:prstGeom>
          <a:noFill/>
        </p:spPr>
        <p:txBody>
          <a:bodyPr wrap="square" rtlCol="0">
            <a:spAutoFit/>
          </a:bodyPr>
          <a:lstStyle/>
          <a:p>
            <a:pPr algn="ctr"/>
            <a:r>
              <a:rPr lang="ja-JP" altLang="en-US" sz="3400" dirty="0">
                <a:latin typeface="Yu Mincho" panose="02020400000000000000" pitchFamily="18" charset="-128"/>
                <a:ea typeface="Yu Mincho" panose="02020400000000000000" pitchFamily="18" charset="-128"/>
              </a:rPr>
              <a:t>好評につき第</a:t>
            </a:r>
            <a:r>
              <a:rPr lang="en-US" altLang="ja-JP" sz="3400" dirty="0">
                <a:latin typeface="Yu Mincho" panose="02020400000000000000" pitchFamily="18" charset="-128"/>
                <a:ea typeface="Yu Mincho" panose="02020400000000000000" pitchFamily="18" charset="-128"/>
              </a:rPr>
              <a:t>5</a:t>
            </a:r>
            <a:r>
              <a:rPr lang="ja-JP" altLang="en-US" sz="3400" dirty="0">
                <a:latin typeface="Yu Mincho" panose="02020400000000000000" pitchFamily="18" charset="-128"/>
                <a:ea typeface="Yu Mincho" panose="02020400000000000000" pitchFamily="18" charset="-128"/>
              </a:rPr>
              <a:t>回目の開催決定！</a:t>
            </a:r>
            <a:endParaRPr lang="en-US" altLang="ja-JP" sz="3400" dirty="0">
              <a:latin typeface="Yu Mincho" panose="02020400000000000000" pitchFamily="18" charset="-128"/>
              <a:ea typeface="Yu Mincho" panose="02020400000000000000" pitchFamily="18" charset="-128"/>
            </a:endParaRPr>
          </a:p>
          <a:p>
            <a:pPr algn="ctr"/>
            <a:r>
              <a:rPr lang="ja-JP" altLang="en-US" sz="3400" dirty="0">
                <a:latin typeface="Yu Mincho" panose="02020400000000000000" pitchFamily="18" charset="-128"/>
                <a:ea typeface="Yu Mincho" panose="02020400000000000000" pitchFamily="18" charset="-128"/>
              </a:rPr>
              <a:t>１ドリンクオーダー制です。</a:t>
            </a:r>
            <a:endParaRPr lang="en-US" altLang="ja-JP" sz="34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13DAB8F3-02FF-3C17-1935-051634F1381D}"/>
              </a:ext>
            </a:extLst>
          </p:cNvPr>
          <p:cNvCxnSpPr>
            <a:cxnSpLocks/>
          </p:cNvCxnSpPr>
          <p:nvPr/>
        </p:nvCxnSpPr>
        <p:spPr>
          <a:xfrm>
            <a:off x="1974233" y="6614202"/>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5E9F817-FF53-CBA9-C776-7C9DEFF4AEE0}"/>
              </a:ext>
            </a:extLst>
          </p:cNvPr>
          <p:cNvSpPr txBox="1"/>
          <p:nvPr/>
        </p:nvSpPr>
        <p:spPr>
          <a:xfrm>
            <a:off x="702969" y="3215456"/>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CEE4A2C-E7E6-A979-D521-F9D5CFCEA043}"/>
              </a:ext>
            </a:extLst>
          </p:cNvPr>
          <p:cNvSpPr txBox="1"/>
          <p:nvPr/>
        </p:nvSpPr>
        <p:spPr>
          <a:xfrm>
            <a:off x="1194834" y="4559290"/>
            <a:ext cx="5170005" cy="1938992"/>
          </a:xfrm>
          <a:prstGeom prst="rect">
            <a:avLst/>
          </a:prstGeom>
          <a:noFill/>
        </p:spPr>
        <p:txBody>
          <a:bodyPr wrap="none" rtlCol="0">
            <a:spAutoFit/>
          </a:bodyPr>
          <a:lstStyle/>
          <a:p>
            <a:r>
              <a:rPr kumimoji="1" lang="ja-JP" altLang="en-US" sz="4000" b="1" dirty="0">
                <a:latin typeface="游明朝" panose="02020400000000000000" pitchFamily="18" charset="-128"/>
                <a:ea typeface="游明朝" panose="02020400000000000000" pitchFamily="18" charset="-128"/>
              </a:rPr>
              <a:t>開場　　</a:t>
            </a:r>
            <a:r>
              <a:rPr kumimoji="1" lang="en-US" altLang="ja-JP" sz="4000" b="1" dirty="0">
                <a:latin typeface="游明朝" panose="02020400000000000000" pitchFamily="18" charset="-128"/>
                <a:ea typeface="游明朝" panose="02020400000000000000" pitchFamily="18" charset="-128"/>
              </a:rPr>
              <a:t>13:30</a:t>
            </a:r>
          </a:p>
          <a:p>
            <a:r>
              <a:rPr kumimoji="1" lang="ja-JP" altLang="en-US" sz="4000" b="1" dirty="0">
                <a:latin typeface="游明朝" panose="02020400000000000000" pitchFamily="18" charset="-128"/>
                <a:ea typeface="游明朝" panose="02020400000000000000" pitchFamily="18" charset="-128"/>
              </a:rPr>
              <a:t>第１部　</a:t>
            </a:r>
            <a:r>
              <a:rPr kumimoji="1" lang="en-US" altLang="ja-JP" sz="4000" b="1" dirty="0">
                <a:latin typeface="游明朝" panose="02020400000000000000" pitchFamily="18" charset="-128"/>
                <a:ea typeface="游明朝" panose="02020400000000000000" pitchFamily="18" charset="-128"/>
              </a:rPr>
              <a:t>14:00</a:t>
            </a:r>
            <a:r>
              <a:rPr kumimoji="1" lang="ja-JP" altLang="en-US" sz="4000" b="1" dirty="0">
                <a:latin typeface="游明朝" panose="02020400000000000000" pitchFamily="18" charset="-128"/>
                <a:ea typeface="游明朝" panose="02020400000000000000" pitchFamily="18" charset="-128"/>
              </a:rPr>
              <a:t>～</a:t>
            </a:r>
            <a:r>
              <a:rPr kumimoji="1" lang="en-US" altLang="ja-JP" sz="4000" b="1" dirty="0">
                <a:latin typeface="游明朝" panose="02020400000000000000" pitchFamily="18" charset="-128"/>
                <a:ea typeface="游明朝" panose="02020400000000000000" pitchFamily="18" charset="-128"/>
              </a:rPr>
              <a:t>14:30</a:t>
            </a:r>
          </a:p>
          <a:p>
            <a:r>
              <a:rPr kumimoji="1" lang="ja-JP" altLang="en-US" sz="4000" b="1" dirty="0">
                <a:latin typeface="游明朝" panose="02020400000000000000" pitchFamily="18" charset="-128"/>
                <a:ea typeface="游明朝" panose="02020400000000000000" pitchFamily="18" charset="-128"/>
              </a:rPr>
              <a:t>第２部　</a:t>
            </a:r>
            <a:r>
              <a:rPr kumimoji="1" lang="en-US" altLang="ja-JP" sz="4000" b="1" dirty="0">
                <a:latin typeface="游明朝" panose="02020400000000000000" pitchFamily="18" charset="-128"/>
                <a:ea typeface="游明朝" panose="02020400000000000000" pitchFamily="18" charset="-128"/>
              </a:rPr>
              <a:t>14:45</a:t>
            </a:r>
            <a:r>
              <a:rPr kumimoji="1" lang="ja-JP" altLang="en-US" sz="4000" b="1" dirty="0">
                <a:latin typeface="游明朝" panose="02020400000000000000" pitchFamily="18" charset="-128"/>
                <a:ea typeface="游明朝" panose="02020400000000000000" pitchFamily="18" charset="-128"/>
              </a:rPr>
              <a:t>～</a:t>
            </a:r>
            <a:r>
              <a:rPr kumimoji="1" lang="en-US" altLang="ja-JP" sz="4000" b="1" dirty="0">
                <a:latin typeface="游明朝" panose="02020400000000000000" pitchFamily="18" charset="-128"/>
                <a:ea typeface="游明朝" panose="02020400000000000000" pitchFamily="18" charset="-128"/>
              </a:rPr>
              <a:t>15:15</a:t>
            </a:r>
            <a:endParaRPr kumimoji="1" lang="ja-JP" altLang="en-US" sz="40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8EE35E6D-057A-949E-DEEB-016210BF4C3B}"/>
              </a:ext>
            </a:extLst>
          </p:cNvPr>
          <p:cNvSpPr txBox="1"/>
          <p:nvPr/>
        </p:nvSpPr>
        <p:spPr>
          <a:xfrm>
            <a:off x="2998647" y="2008260"/>
            <a:ext cx="1550424" cy="1323439"/>
          </a:xfrm>
          <a:prstGeom prst="rect">
            <a:avLst/>
          </a:prstGeom>
          <a:noFill/>
        </p:spPr>
        <p:txBody>
          <a:bodyPr wrap="none" rtlCol="0">
            <a:spAutoFit/>
          </a:bodyPr>
          <a:lstStyle/>
          <a:p>
            <a:r>
              <a:rPr kumimoji="1" lang="en-US" altLang="ja-JP" sz="8000" b="1" dirty="0">
                <a:latin typeface="游明朝" panose="02020400000000000000" pitchFamily="18" charset="-128"/>
                <a:ea typeface="游明朝" panose="02020400000000000000" pitchFamily="18" charset="-128"/>
              </a:rPr>
              <a:t>8.4</a:t>
            </a:r>
            <a:endParaRPr kumimoji="1" lang="ja-JP" altLang="en-US" sz="8000" b="1" dirty="0">
              <a:latin typeface="游明朝" panose="02020400000000000000" pitchFamily="18" charset="-128"/>
              <a:ea typeface="游明朝" panose="02020400000000000000" pitchFamily="18" charset="-128"/>
            </a:endParaRPr>
          </a:p>
        </p:txBody>
      </p:sp>
      <p:sp>
        <p:nvSpPr>
          <p:cNvPr id="8" name="テキスト ボックス 7">
            <a:extLst>
              <a:ext uri="{FF2B5EF4-FFF2-40B4-BE49-F238E27FC236}">
                <a16:creationId xmlns:a16="http://schemas.microsoft.com/office/drawing/2014/main" id="{E399E804-D190-6CDA-DB37-78905F3D277C}"/>
              </a:ext>
            </a:extLst>
          </p:cNvPr>
          <p:cNvSpPr txBox="1"/>
          <p:nvPr/>
        </p:nvSpPr>
        <p:spPr>
          <a:xfrm>
            <a:off x="378613" y="8030782"/>
            <a:ext cx="6702749" cy="646331"/>
          </a:xfrm>
          <a:prstGeom prst="rect">
            <a:avLst/>
          </a:prstGeom>
          <a:noFill/>
        </p:spPr>
        <p:txBody>
          <a:bodyPr wrap="square" rtlCol="0">
            <a:spAutoFit/>
          </a:bodyPr>
          <a:lstStyle/>
          <a:p>
            <a:pPr algn="ctr"/>
            <a:r>
              <a:rPr lang="en-US" altLang="ja-JP" dirty="0">
                <a:latin typeface="Yu Mincho" panose="02020400000000000000" pitchFamily="18" charset="-128"/>
                <a:ea typeface="Yu Mincho" panose="02020400000000000000" pitchFamily="18" charset="-128"/>
              </a:rPr>
              <a:t>※</a:t>
            </a:r>
            <a:r>
              <a:rPr lang="ja-JP" altLang="en-US" dirty="0">
                <a:latin typeface="Yu Mincho" panose="02020400000000000000" pitchFamily="18" charset="-128"/>
                <a:ea typeface="Yu Mincho" panose="02020400000000000000" pitchFamily="18" charset="-128"/>
              </a:rPr>
              <a:t>当日はイベントのため終日テイクアウト用カップで</a:t>
            </a:r>
            <a:endParaRPr lang="en-US" altLang="ja-JP" dirty="0">
              <a:latin typeface="Yu Mincho" panose="02020400000000000000" pitchFamily="18" charset="-128"/>
              <a:ea typeface="Yu Mincho" panose="02020400000000000000" pitchFamily="18" charset="-128"/>
            </a:endParaRPr>
          </a:p>
          <a:p>
            <a:pPr algn="ctr"/>
            <a:r>
              <a:rPr lang="ja-JP" altLang="en-US" dirty="0">
                <a:latin typeface="Yu Mincho" panose="02020400000000000000" pitchFamily="18" charset="-128"/>
                <a:ea typeface="Yu Mincho" panose="02020400000000000000" pitchFamily="18" charset="-128"/>
              </a:rPr>
              <a:t>ご提供となります。ご了承くださいませ。</a:t>
            </a:r>
            <a:endParaRPr lang="en-US" altLang="ja-JP" dirty="0">
              <a:latin typeface="Yu Mincho" panose="02020400000000000000" pitchFamily="18" charset="-128"/>
              <a:ea typeface="Yu Mincho" panose="02020400000000000000" pitchFamily="18" charset="-128"/>
            </a:endParaRPr>
          </a:p>
        </p:txBody>
      </p:sp>
    </p:spTree>
    <p:extLst>
      <p:ext uri="{BB962C8B-B14F-4D97-AF65-F5344CB8AC3E}">
        <p14:creationId xmlns:p14="http://schemas.microsoft.com/office/powerpoint/2010/main" val="3306169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FE05-0D01-F4E7-0684-8AE5AE29799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107858E-6703-FE8B-C0C3-2641D9C745B4}"/>
              </a:ext>
            </a:extLst>
          </p:cNvPr>
          <p:cNvSpPr txBox="1"/>
          <p:nvPr/>
        </p:nvSpPr>
        <p:spPr>
          <a:xfrm>
            <a:off x="205438" y="6857259"/>
            <a:ext cx="7220691" cy="1138773"/>
          </a:xfrm>
          <a:prstGeom prst="rect">
            <a:avLst/>
          </a:prstGeom>
          <a:noFill/>
        </p:spPr>
        <p:txBody>
          <a:bodyPr wrap="square" rtlCol="0">
            <a:spAutoFit/>
          </a:bodyPr>
          <a:lstStyle/>
          <a:p>
            <a:pPr algn="ctr"/>
            <a:r>
              <a:rPr lang="ja-JP" altLang="en-US" sz="3400" dirty="0">
                <a:latin typeface="Yu Mincho" panose="02020400000000000000" pitchFamily="18" charset="-128"/>
                <a:ea typeface="Yu Mincho" panose="02020400000000000000" pitchFamily="18" charset="-128"/>
              </a:rPr>
              <a:t>好評につき第</a:t>
            </a:r>
            <a:r>
              <a:rPr lang="en-US" altLang="ja-JP" sz="3400" dirty="0">
                <a:latin typeface="Yu Mincho" panose="02020400000000000000" pitchFamily="18" charset="-128"/>
                <a:ea typeface="Yu Mincho" panose="02020400000000000000" pitchFamily="18" charset="-128"/>
              </a:rPr>
              <a:t>6</a:t>
            </a:r>
            <a:r>
              <a:rPr lang="ja-JP" altLang="en-US" sz="3400" dirty="0">
                <a:latin typeface="Yu Mincho" panose="02020400000000000000" pitchFamily="18" charset="-128"/>
                <a:ea typeface="Yu Mincho" panose="02020400000000000000" pitchFamily="18" charset="-128"/>
              </a:rPr>
              <a:t>回目の開催決定！</a:t>
            </a:r>
            <a:endParaRPr lang="en-US" altLang="ja-JP" sz="3400" dirty="0">
              <a:latin typeface="Yu Mincho" panose="02020400000000000000" pitchFamily="18" charset="-128"/>
              <a:ea typeface="Yu Mincho" panose="02020400000000000000" pitchFamily="18" charset="-128"/>
            </a:endParaRPr>
          </a:p>
          <a:p>
            <a:pPr algn="ctr"/>
            <a:r>
              <a:rPr lang="ja-JP" altLang="en-US" sz="3400" dirty="0">
                <a:latin typeface="Yu Mincho" panose="02020400000000000000" pitchFamily="18" charset="-128"/>
                <a:ea typeface="Yu Mincho" panose="02020400000000000000" pitchFamily="18" charset="-128"/>
              </a:rPr>
              <a:t>１ドリンクオーダー制です。</a:t>
            </a:r>
            <a:endParaRPr lang="en-US" altLang="ja-JP" sz="34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13DAB8F3-02FF-3C17-1935-051634F1381D}"/>
              </a:ext>
            </a:extLst>
          </p:cNvPr>
          <p:cNvCxnSpPr>
            <a:cxnSpLocks/>
          </p:cNvCxnSpPr>
          <p:nvPr/>
        </p:nvCxnSpPr>
        <p:spPr>
          <a:xfrm>
            <a:off x="1974233" y="6614202"/>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5E9F817-FF53-CBA9-C776-7C9DEFF4AEE0}"/>
              </a:ext>
            </a:extLst>
          </p:cNvPr>
          <p:cNvSpPr txBox="1"/>
          <p:nvPr/>
        </p:nvSpPr>
        <p:spPr>
          <a:xfrm>
            <a:off x="702969" y="3215456"/>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CEE4A2C-E7E6-A979-D521-F9D5CFCEA043}"/>
              </a:ext>
            </a:extLst>
          </p:cNvPr>
          <p:cNvSpPr txBox="1"/>
          <p:nvPr/>
        </p:nvSpPr>
        <p:spPr>
          <a:xfrm>
            <a:off x="1194834" y="4559290"/>
            <a:ext cx="5170005" cy="1938992"/>
          </a:xfrm>
          <a:prstGeom prst="rect">
            <a:avLst/>
          </a:prstGeom>
          <a:noFill/>
        </p:spPr>
        <p:txBody>
          <a:bodyPr wrap="none" rtlCol="0">
            <a:spAutoFit/>
          </a:bodyPr>
          <a:lstStyle/>
          <a:p>
            <a:r>
              <a:rPr kumimoji="1" lang="ja-JP" altLang="en-US" sz="4000" b="1" dirty="0">
                <a:latin typeface="游明朝" panose="02020400000000000000" pitchFamily="18" charset="-128"/>
                <a:ea typeface="游明朝" panose="02020400000000000000" pitchFamily="18" charset="-128"/>
              </a:rPr>
              <a:t>開場　　</a:t>
            </a:r>
            <a:r>
              <a:rPr kumimoji="1" lang="en-US" altLang="ja-JP" sz="4000" b="1" dirty="0">
                <a:latin typeface="游明朝" panose="02020400000000000000" pitchFamily="18" charset="-128"/>
                <a:ea typeface="游明朝" panose="02020400000000000000" pitchFamily="18" charset="-128"/>
              </a:rPr>
              <a:t>13:30</a:t>
            </a:r>
          </a:p>
          <a:p>
            <a:r>
              <a:rPr kumimoji="1" lang="ja-JP" altLang="en-US" sz="4000" b="1" dirty="0">
                <a:latin typeface="游明朝" panose="02020400000000000000" pitchFamily="18" charset="-128"/>
                <a:ea typeface="游明朝" panose="02020400000000000000" pitchFamily="18" charset="-128"/>
              </a:rPr>
              <a:t>第１部　</a:t>
            </a:r>
            <a:r>
              <a:rPr kumimoji="1" lang="en-US" altLang="ja-JP" sz="4000" b="1" dirty="0">
                <a:latin typeface="游明朝" panose="02020400000000000000" pitchFamily="18" charset="-128"/>
                <a:ea typeface="游明朝" panose="02020400000000000000" pitchFamily="18" charset="-128"/>
              </a:rPr>
              <a:t>14:00</a:t>
            </a:r>
            <a:r>
              <a:rPr kumimoji="1" lang="ja-JP" altLang="en-US" sz="4000" b="1" dirty="0">
                <a:latin typeface="游明朝" panose="02020400000000000000" pitchFamily="18" charset="-128"/>
                <a:ea typeface="游明朝" panose="02020400000000000000" pitchFamily="18" charset="-128"/>
              </a:rPr>
              <a:t>～</a:t>
            </a:r>
            <a:r>
              <a:rPr kumimoji="1" lang="en-US" altLang="ja-JP" sz="4000" b="1" dirty="0">
                <a:latin typeface="游明朝" panose="02020400000000000000" pitchFamily="18" charset="-128"/>
                <a:ea typeface="游明朝" panose="02020400000000000000" pitchFamily="18" charset="-128"/>
              </a:rPr>
              <a:t>14:30</a:t>
            </a:r>
          </a:p>
          <a:p>
            <a:r>
              <a:rPr kumimoji="1" lang="ja-JP" altLang="en-US" sz="4000" b="1" dirty="0">
                <a:latin typeface="游明朝" panose="02020400000000000000" pitchFamily="18" charset="-128"/>
                <a:ea typeface="游明朝" panose="02020400000000000000" pitchFamily="18" charset="-128"/>
              </a:rPr>
              <a:t>第２部　</a:t>
            </a:r>
            <a:r>
              <a:rPr kumimoji="1" lang="en-US" altLang="ja-JP" sz="4000" b="1" dirty="0">
                <a:latin typeface="游明朝" panose="02020400000000000000" pitchFamily="18" charset="-128"/>
                <a:ea typeface="游明朝" panose="02020400000000000000" pitchFamily="18" charset="-128"/>
              </a:rPr>
              <a:t>14:45</a:t>
            </a:r>
            <a:r>
              <a:rPr kumimoji="1" lang="ja-JP" altLang="en-US" sz="4000" b="1" dirty="0">
                <a:latin typeface="游明朝" panose="02020400000000000000" pitchFamily="18" charset="-128"/>
                <a:ea typeface="游明朝" panose="02020400000000000000" pitchFamily="18" charset="-128"/>
              </a:rPr>
              <a:t>～</a:t>
            </a:r>
            <a:r>
              <a:rPr kumimoji="1" lang="en-US" altLang="ja-JP" sz="4000" b="1" dirty="0">
                <a:latin typeface="游明朝" panose="02020400000000000000" pitchFamily="18" charset="-128"/>
                <a:ea typeface="游明朝" panose="02020400000000000000" pitchFamily="18" charset="-128"/>
              </a:rPr>
              <a:t>15:15</a:t>
            </a:r>
            <a:endParaRPr kumimoji="1" lang="ja-JP" altLang="en-US" sz="40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8EE35E6D-057A-949E-DEEB-016210BF4C3B}"/>
              </a:ext>
            </a:extLst>
          </p:cNvPr>
          <p:cNvSpPr txBox="1"/>
          <p:nvPr/>
        </p:nvSpPr>
        <p:spPr>
          <a:xfrm>
            <a:off x="2998647" y="2008260"/>
            <a:ext cx="1550424" cy="1323439"/>
          </a:xfrm>
          <a:prstGeom prst="rect">
            <a:avLst/>
          </a:prstGeom>
          <a:noFill/>
        </p:spPr>
        <p:txBody>
          <a:bodyPr wrap="none" rtlCol="0">
            <a:spAutoFit/>
          </a:bodyPr>
          <a:lstStyle/>
          <a:p>
            <a:r>
              <a:rPr kumimoji="1" lang="en-US" altLang="ja-JP" sz="8000" b="1" dirty="0">
                <a:latin typeface="游明朝" panose="02020400000000000000" pitchFamily="18" charset="-128"/>
                <a:ea typeface="游明朝" panose="02020400000000000000" pitchFamily="18" charset="-128"/>
              </a:rPr>
              <a:t>9.1</a:t>
            </a:r>
            <a:endParaRPr kumimoji="1" lang="ja-JP" altLang="en-US" sz="8000" b="1" dirty="0">
              <a:latin typeface="游明朝" panose="02020400000000000000" pitchFamily="18" charset="-128"/>
              <a:ea typeface="游明朝" panose="02020400000000000000" pitchFamily="18" charset="-128"/>
            </a:endParaRPr>
          </a:p>
        </p:txBody>
      </p:sp>
      <p:sp>
        <p:nvSpPr>
          <p:cNvPr id="8" name="テキスト ボックス 7">
            <a:extLst>
              <a:ext uri="{FF2B5EF4-FFF2-40B4-BE49-F238E27FC236}">
                <a16:creationId xmlns:a16="http://schemas.microsoft.com/office/drawing/2014/main" id="{E399E804-D190-6CDA-DB37-78905F3D277C}"/>
              </a:ext>
            </a:extLst>
          </p:cNvPr>
          <p:cNvSpPr txBox="1"/>
          <p:nvPr/>
        </p:nvSpPr>
        <p:spPr>
          <a:xfrm>
            <a:off x="378613" y="8030782"/>
            <a:ext cx="6702749" cy="646331"/>
          </a:xfrm>
          <a:prstGeom prst="rect">
            <a:avLst/>
          </a:prstGeom>
          <a:noFill/>
        </p:spPr>
        <p:txBody>
          <a:bodyPr wrap="square" rtlCol="0">
            <a:spAutoFit/>
          </a:bodyPr>
          <a:lstStyle/>
          <a:p>
            <a:pPr algn="ctr"/>
            <a:r>
              <a:rPr lang="en-US" altLang="ja-JP" dirty="0">
                <a:latin typeface="Yu Mincho" panose="02020400000000000000" pitchFamily="18" charset="-128"/>
                <a:ea typeface="Yu Mincho" panose="02020400000000000000" pitchFamily="18" charset="-128"/>
              </a:rPr>
              <a:t>※</a:t>
            </a:r>
            <a:r>
              <a:rPr lang="ja-JP" altLang="en-US" dirty="0">
                <a:latin typeface="Yu Mincho" panose="02020400000000000000" pitchFamily="18" charset="-128"/>
                <a:ea typeface="Yu Mincho" panose="02020400000000000000" pitchFamily="18" charset="-128"/>
              </a:rPr>
              <a:t>当日はイベントのため終日テイクアウト用カップで</a:t>
            </a:r>
            <a:endParaRPr lang="en-US" altLang="ja-JP" dirty="0">
              <a:latin typeface="Yu Mincho" panose="02020400000000000000" pitchFamily="18" charset="-128"/>
              <a:ea typeface="Yu Mincho" panose="02020400000000000000" pitchFamily="18" charset="-128"/>
            </a:endParaRPr>
          </a:p>
          <a:p>
            <a:pPr algn="ctr"/>
            <a:r>
              <a:rPr lang="ja-JP" altLang="en-US" dirty="0">
                <a:latin typeface="Yu Mincho" panose="02020400000000000000" pitchFamily="18" charset="-128"/>
                <a:ea typeface="Yu Mincho" panose="02020400000000000000" pitchFamily="18" charset="-128"/>
              </a:rPr>
              <a:t>ご提供となります。ご了承くださいませ。</a:t>
            </a:r>
            <a:endParaRPr lang="en-US" altLang="ja-JP" dirty="0">
              <a:latin typeface="Yu Mincho" panose="02020400000000000000" pitchFamily="18" charset="-128"/>
              <a:ea typeface="Yu Mincho" panose="02020400000000000000" pitchFamily="18" charset="-128"/>
            </a:endParaRPr>
          </a:p>
        </p:txBody>
      </p:sp>
    </p:spTree>
    <p:extLst>
      <p:ext uri="{BB962C8B-B14F-4D97-AF65-F5344CB8AC3E}">
        <p14:creationId xmlns:p14="http://schemas.microsoft.com/office/powerpoint/2010/main" val="2672432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FE05-0D01-F4E7-0684-8AE5AE29799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107858E-6703-FE8B-C0C3-2641D9C745B4}"/>
              </a:ext>
            </a:extLst>
          </p:cNvPr>
          <p:cNvSpPr txBox="1"/>
          <p:nvPr/>
        </p:nvSpPr>
        <p:spPr>
          <a:xfrm>
            <a:off x="169489" y="6231819"/>
            <a:ext cx="7220691" cy="1200329"/>
          </a:xfrm>
          <a:prstGeom prst="rect">
            <a:avLst/>
          </a:prstGeom>
          <a:noFill/>
        </p:spPr>
        <p:txBody>
          <a:bodyPr wrap="square" rtlCol="0">
            <a:spAutoFit/>
          </a:bodyPr>
          <a:lstStyle/>
          <a:p>
            <a:pPr algn="ctr"/>
            <a:r>
              <a:rPr lang="ja-JP" altLang="en-US" sz="2400" dirty="0">
                <a:latin typeface="Yu Mincho" panose="02020400000000000000" pitchFamily="18" charset="-128"/>
                <a:ea typeface="Yu Mincho" panose="02020400000000000000" pitchFamily="18" charset="-128"/>
              </a:rPr>
              <a:t>“</a:t>
            </a:r>
            <a:r>
              <a:rPr lang="en-US" altLang="ja-JP" sz="2400" dirty="0">
                <a:latin typeface="Yu Mincho" panose="02020400000000000000" pitchFamily="18" charset="-128"/>
                <a:ea typeface="Yu Mincho" panose="02020400000000000000" pitchFamily="18" charset="-128"/>
              </a:rPr>
              <a:t>K</a:t>
            </a:r>
            <a:r>
              <a:rPr lang="ja-JP" altLang="en-US" sz="2400" dirty="0">
                <a:latin typeface="Yu Mincho" panose="02020400000000000000" pitchFamily="18" charset="-128"/>
                <a:ea typeface="Yu Mincho" panose="02020400000000000000" pitchFamily="18" charset="-128"/>
              </a:rPr>
              <a:t> </a:t>
            </a:r>
            <a:r>
              <a:rPr lang="en-US" altLang="ja-JP" sz="2400" dirty="0">
                <a:latin typeface="Yu Mincho" panose="02020400000000000000" pitchFamily="18" charset="-128"/>
                <a:ea typeface="Yu Mincho" panose="02020400000000000000" pitchFamily="18" charset="-128"/>
              </a:rPr>
              <a:t>quintet</a:t>
            </a:r>
            <a:r>
              <a:rPr lang="ja-JP" altLang="en-US" sz="2400" dirty="0">
                <a:latin typeface="Yu Mincho" panose="02020400000000000000" pitchFamily="18" charset="-128"/>
                <a:ea typeface="Yu Mincho" panose="02020400000000000000" pitchFamily="18" charset="-128"/>
              </a:rPr>
              <a:t>”さんを迎えたジャズライブです。</a:t>
            </a:r>
            <a:endParaRPr lang="en-US" altLang="ja-JP" sz="2400" dirty="0">
              <a:latin typeface="Yu Mincho" panose="02020400000000000000" pitchFamily="18" charset="-128"/>
              <a:ea typeface="Yu Mincho" panose="02020400000000000000" pitchFamily="18" charset="-128"/>
            </a:endParaRPr>
          </a:p>
          <a:p>
            <a:pPr algn="ctr"/>
            <a:r>
              <a:rPr lang="ja-JP" altLang="en-US" sz="2400" dirty="0">
                <a:latin typeface="Yu Mincho" panose="02020400000000000000" pitchFamily="18" charset="-128"/>
                <a:ea typeface="Yu Mincho" panose="02020400000000000000" pitchFamily="18" charset="-128"/>
              </a:rPr>
              <a:t>好評につき第３回目の開催決定！</a:t>
            </a:r>
            <a:endParaRPr lang="en-US" altLang="ja-JP" sz="2400" dirty="0">
              <a:latin typeface="Yu Mincho" panose="02020400000000000000" pitchFamily="18" charset="-128"/>
              <a:ea typeface="Yu Mincho" panose="02020400000000000000" pitchFamily="18" charset="-128"/>
            </a:endParaRPr>
          </a:p>
          <a:p>
            <a:pPr algn="ctr"/>
            <a:r>
              <a:rPr lang="ja-JP" altLang="en-US" sz="2400" dirty="0">
                <a:latin typeface="Yu Mincho" panose="02020400000000000000" pitchFamily="18" charset="-128"/>
                <a:ea typeface="Yu Mincho" panose="02020400000000000000" pitchFamily="18" charset="-128"/>
              </a:rPr>
              <a:t>１ドリンクオーダー制です。</a:t>
            </a:r>
            <a:endParaRPr lang="en-US" altLang="ja-JP" sz="24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13DAB8F3-02FF-3C17-1935-051634F1381D}"/>
              </a:ext>
            </a:extLst>
          </p:cNvPr>
          <p:cNvCxnSpPr>
            <a:cxnSpLocks/>
          </p:cNvCxnSpPr>
          <p:nvPr/>
        </p:nvCxnSpPr>
        <p:spPr>
          <a:xfrm>
            <a:off x="2024080" y="5381023"/>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5E9F817-FF53-CBA9-C776-7C9DEFF4AEE0}"/>
              </a:ext>
            </a:extLst>
          </p:cNvPr>
          <p:cNvSpPr txBox="1"/>
          <p:nvPr/>
        </p:nvSpPr>
        <p:spPr>
          <a:xfrm>
            <a:off x="702968" y="2934904"/>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CEE4A2C-E7E6-A979-D521-F9D5CFCEA043}"/>
              </a:ext>
            </a:extLst>
          </p:cNvPr>
          <p:cNvSpPr txBox="1"/>
          <p:nvPr/>
        </p:nvSpPr>
        <p:spPr>
          <a:xfrm>
            <a:off x="1295237" y="4094667"/>
            <a:ext cx="4674678" cy="1200329"/>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15:00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15:45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16:15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8EE35E6D-057A-949E-DEEB-016210BF4C3B}"/>
              </a:ext>
            </a:extLst>
          </p:cNvPr>
          <p:cNvSpPr txBox="1"/>
          <p:nvPr/>
        </p:nvSpPr>
        <p:spPr>
          <a:xfrm>
            <a:off x="1837977" y="2011823"/>
            <a:ext cx="3793026" cy="1107996"/>
          </a:xfrm>
          <a:prstGeom prst="rect">
            <a:avLst/>
          </a:prstGeom>
          <a:noFill/>
        </p:spPr>
        <p:txBody>
          <a:bodyPr wrap="none" rtlCol="0">
            <a:spAutoFit/>
          </a:bodyPr>
          <a:lstStyle/>
          <a:p>
            <a:r>
              <a:rPr kumimoji="1" lang="en-US" altLang="ja-JP" sz="6600" b="1" dirty="0">
                <a:latin typeface="游明朝" panose="02020400000000000000" pitchFamily="18" charset="-128"/>
                <a:ea typeface="游明朝" panose="02020400000000000000" pitchFamily="18" charset="-128"/>
              </a:rPr>
              <a:t>2024.6.29</a:t>
            </a:r>
            <a:endParaRPr kumimoji="1" lang="ja-JP" altLang="en-US" sz="6600" b="1" dirty="0">
              <a:latin typeface="游明朝" panose="02020400000000000000" pitchFamily="18" charset="-128"/>
              <a:ea typeface="游明朝" panose="02020400000000000000" pitchFamily="18" charset="-128"/>
            </a:endParaRPr>
          </a:p>
        </p:txBody>
      </p:sp>
      <p:sp>
        <p:nvSpPr>
          <p:cNvPr id="13" name="テキスト ボックス 12">
            <a:extLst>
              <a:ext uri="{FF2B5EF4-FFF2-40B4-BE49-F238E27FC236}">
                <a16:creationId xmlns:a16="http://schemas.microsoft.com/office/drawing/2014/main" id="{088C2216-7F31-5A7D-16D9-E3A23A6F8A76}"/>
              </a:ext>
            </a:extLst>
          </p:cNvPr>
          <p:cNvSpPr txBox="1"/>
          <p:nvPr/>
        </p:nvSpPr>
        <p:spPr>
          <a:xfrm>
            <a:off x="619322" y="7606195"/>
            <a:ext cx="2366353" cy="307777"/>
          </a:xfrm>
          <a:prstGeom prst="rect">
            <a:avLst/>
          </a:prstGeom>
          <a:noFill/>
        </p:spPr>
        <p:txBody>
          <a:bodyPr wrap="none" rtlCol="0">
            <a:spAutoFit/>
          </a:bodyPr>
          <a:lstStyle/>
          <a:p>
            <a:r>
              <a:rPr kumimoji="1" lang="en-US" altLang="ja-JP" sz="1400" dirty="0">
                <a:latin typeface="游明朝" panose="02020400000000000000" pitchFamily="18" charset="-128"/>
                <a:ea typeface="游明朝" panose="02020400000000000000" pitchFamily="18" charset="-128"/>
              </a:rPr>
              <a:t>【K</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quintet</a:t>
            </a:r>
            <a:r>
              <a:rPr kumimoji="1" lang="ja-JP" altLang="en-US" sz="1400" dirty="0">
                <a:latin typeface="游明朝" panose="02020400000000000000" pitchFamily="18" charset="-128"/>
                <a:ea typeface="游明朝" panose="02020400000000000000" pitchFamily="18" charset="-128"/>
              </a:rPr>
              <a:t>よりコメント</a:t>
            </a:r>
            <a:r>
              <a:rPr kumimoji="1" lang="en-US" altLang="ja-JP" sz="1400" dirty="0">
                <a:latin typeface="游明朝" panose="02020400000000000000" pitchFamily="18" charset="-128"/>
                <a:ea typeface="游明朝" panose="02020400000000000000" pitchFamily="18" charset="-128"/>
              </a:rPr>
              <a:t>】</a:t>
            </a:r>
            <a:endParaRPr kumimoji="1" lang="ja-JP" altLang="en-US" sz="1400" dirty="0">
              <a:latin typeface="游明朝" panose="02020400000000000000" pitchFamily="18" charset="-128"/>
              <a:ea typeface="游明朝" panose="02020400000000000000" pitchFamily="18" charset="-128"/>
            </a:endParaRPr>
          </a:p>
        </p:txBody>
      </p:sp>
      <p:sp>
        <p:nvSpPr>
          <p:cNvPr id="15" name="テキスト ボックス 14">
            <a:extLst>
              <a:ext uri="{FF2B5EF4-FFF2-40B4-BE49-F238E27FC236}">
                <a16:creationId xmlns:a16="http://schemas.microsoft.com/office/drawing/2014/main" id="{1A5EA547-9C5B-9EEF-CCFC-4FA17AA048F5}"/>
              </a:ext>
            </a:extLst>
          </p:cNvPr>
          <p:cNvSpPr txBox="1"/>
          <p:nvPr/>
        </p:nvSpPr>
        <p:spPr>
          <a:xfrm>
            <a:off x="702969" y="7842628"/>
            <a:ext cx="6359970" cy="646331"/>
          </a:xfrm>
          <a:prstGeom prst="rect">
            <a:avLst/>
          </a:prstGeom>
          <a:noFill/>
        </p:spPr>
        <p:txBody>
          <a:bodyPr wrap="square">
            <a:spAutoFit/>
          </a:bodyPr>
          <a:lstStyle/>
          <a:p>
            <a:r>
              <a:rPr lang="ja-JP" altLang="en-US" sz="1200" dirty="0">
                <a:latin typeface="游明朝" panose="02020400000000000000" pitchFamily="18" charset="-128"/>
                <a:ea typeface="游明朝" panose="02020400000000000000" pitchFamily="18" charset="-128"/>
              </a:rPr>
              <a:t>ジャズセッションを通じて仲良くなりましたメンバーで、ジャズ・ラテン・</a:t>
            </a:r>
            <a:r>
              <a:rPr lang="en-US" altLang="ja-JP" sz="1200" dirty="0">
                <a:latin typeface="游明朝" panose="02020400000000000000" pitchFamily="18" charset="-128"/>
                <a:ea typeface="游明朝" panose="02020400000000000000" pitchFamily="18" charset="-128"/>
              </a:rPr>
              <a:t>JPOP</a:t>
            </a:r>
            <a:r>
              <a:rPr lang="ja-JP" altLang="en-US" sz="1200" dirty="0">
                <a:latin typeface="游明朝" panose="02020400000000000000" pitchFamily="18" charset="-128"/>
                <a:ea typeface="游明朝" panose="02020400000000000000" pitchFamily="18" charset="-128"/>
              </a:rPr>
              <a:t>を</a:t>
            </a:r>
            <a:endParaRPr lang="en-US" altLang="ja-JP" sz="1200" dirty="0">
              <a:latin typeface="游明朝" panose="02020400000000000000" pitchFamily="18" charset="-128"/>
              <a:ea typeface="游明朝" panose="02020400000000000000" pitchFamily="18" charset="-128"/>
            </a:endParaRPr>
          </a:p>
          <a:p>
            <a:r>
              <a:rPr lang="ja-JP" altLang="en-US" sz="1200" dirty="0">
                <a:latin typeface="游明朝" panose="02020400000000000000" pitchFamily="18" charset="-128"/>
                <a:ea typeface="游明朝" panose="02020400000000000000" pitchFamily="18" charset="-128"/>
              </a:rPr>
              <a:t>演奏させていただきます。皆様に楽しんでいただけますよう、聴き馴染みがあります曲</a:t>
            </a:r>
            <a:endParaRPr lang="en-US" altLang="ja-JP" sz="1200" dirty="0">
              <a:latin typeface="游明朝" panose="02020400000000000000" pitchFamily="18" charset="-128"/>
              <a:ea typeface="游明朝" panose="02020400000000000000" pitchFamily="18" charset="-128"/>
            </a:endParaRPr>
          </a:p>
          <a:p>
            <a:r>
              <a:rPr lang="ja-JP" altLang="en-US" sz="1200" dirty="0">
                <a:latin typeface="游明朝" panose="02020400000000000000" pitchFamily="18" charset="-128"/>
                <a:ea typeface="游明朝" panose="02020400000000000000" pitchFamily="18" charset="-128"/>
              </a:rPr>
              <a:t>もご用意しています。よろしくお願いします♪</a:t>
            </a:r>
          </a:p>
        </p:txBody>
      </p:sp>
      <p:sp>
        <p:nvSpPr>
          <p:cNvPr id="19" name="テキスト ボックス 18">
            <a:extLst>
              <a:ext uri="{FF2B5EF4-FFF2-40B4-BE49-F238E27FC236}">
                <a16:creationId xmlns:a16="http://schemas.microsoft.com/office/drawing/2014/main" id="{EF3EA0E6-1662-8F36-0845-0692D6157E03}"/>
              </a:ext>
            </a:extLst>
          </p:cNvPr>
          <p:cNvSpPr txBox="1"/>
          <p:nvPr/>
        </p:nvSpPr>
        <p:spPr>
          <a:xfrm>
            <a:off x="702969" y="8837053"/>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5" name="テキスト ボックス 4">
            <a:extLst>
              <a:ext uri="{FF2B5EF4-FFF2-40B4-BE49-F238E27FC236}">
                <a16:creationId xmlns:a16="http://schemas.microsoft.com/office/drawing/2014/main" id="{F03CB565-96EF-0028-082C-44B80A680EEB}"/>
              </a:ext>
            </a:extLst>
          </p:cNvPr>
          <p:cNvSpPr txBox="1"/>
          <p:nvPr/>
        </p:nvSpPr>
        <p:spPr>
          <a:xfrm>
            <a:off x="1295237" y="5493404"/>
            <a:ext cx="5298245" cy="523220"/>
          </a:xfrm>
          <a:prstGeom prst="rect">
            <a:avLst/>
          </a:prstGeom>
          <a:noFill/>
        </p:spPr>
        <p:txBody>
          <a:bodyPr wrap="none" rtlCol="0">
            <a:spAutoFit/>
          </a:bodyPr>
          <a:lstStyle/>
          <a:p>
            <a:r>
              <a:rPr kumimoji="1" lang="en-US" altLang="ja-JP" sz="1400" b="1" dirty="0">
                <a:solidFill>
                  <a:srgbClr val="FF0000"/>
                </a:solidFill>
                <a:latin typeface="游明朝" panose="02020400000000000000" pitchFamily="18" charset="-128"/>
                <a:ea typeface="游明朝" panose="02020400000000000000" pitchFamily="18" charset="-128"/>
              </a:rPr>
              <a:t>※</a:t>
            </a:r>
            <a:r>
              <a:rPr kumimoji="1" lang="ja-JP" altLang="en-US" sz="1400" b="1" dirty="0">
                <a:solidFill>
                  <a:srgbClr val="FF0000"/>
                </a:solidFill>
                <a:latin typeface="游明朝" panose="02020400000000000000" pitchFamily="18" charset="-128"/>
                <a:ea typeface="游明朝" panose="02020400000000000000" pitchFamily="18" charset="-128"/>
              </a:rPr>
              <a:t>開催時間が変更となりましたのでご注意ください。</a:t>
            </a:r>
            <a:endParaRPr kumimoji="1" lang="en-US" altLang="ja-JP" sz="1400" b="1" dirty="0">
              <a:solidFill>
                <a:srgbClr val="FF0000"/>
              </a:solidFill>
              <a:latin typeface="游明朝" panose="02020400000000000000" pitchFamily="18" charset="-128"/>
              <a:ea typeface="游明朝" panose="02020400000000000000" pitchFamily="18" charset="-128"/>
            </a:endParaRPr>
          </a:p>
          <a:p>
            <a:r>
              <a:rPr kumimoji="1" lang="ja-JP" altLang="en-US" sz="1400" b="1" dirty="0">
                <a:solidFill>
                  <a:srgbClr val="FF0000"/>
                </a:solidFill>
                <a:latin typeface="游明朝" panose="02020400000000000000" pitchFamily="18" charset="-128"/>
                <a:ea typeface="游明朝" panose="02020400000000000000" pitchFamily="18" charset="-128"/>
              </a:rPr>
              <a:t>　既に案内をご覧いただいていた皆様にはお詫び申し上げます。</a:t>
            </a:r>
          </a:p>
        </p:txBody>
      </p:sp>
    </p:spTree>
    <p:extLst>
      <p:ext uri="{BB962C8B-B14F-4D97-AF65-F5344CB8AC3E}">
        <p14:creationId xmlns:p14="http://schemas.microsoft.com/office/powerpoint/2010/main" val="225499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FE05-0D01-F4E7-0684-8AE5AE29799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107858E-6703-FE8B-C0C3-2641D9C745B4}"/>
              </a:ext>
            </a:extLst>
          </p:cNvPr>
          <p:cNvSpPr txBox="1"/>
          <p:nvPr/>
        </p:nvSpPr>
        <p:spPr>
          <a:xfrm>
            <a:off x="169490" y="6071971"/>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13DAB8F3-02FF-3C17-1935-051634F1381D}"/>
              </a:ext>
            </a:extLst>
          </p:cNvPr>
          <p:cNvCxnSpPr>
            <a:cxnSpLocks/>
          </p:cNvCxnSpPr>
          <p:nvPr/>
        </p:nvCxnSpPr>
        <p:spPr>
          <a:xfrm>
            <a:off x="1953751" y="6010310"/>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5E9F817-FF53-CBA9-C776-7C9DEFF4AEE0}"/>
              </a:ext>
            </a:extLst>
          </p:cNvPr>
          <p:cNvSpPr txBox="1"/>
          <p:nvPr/>
        </p:nvSpPr>
        <p:spPr>
          <a:xfrm>
            <a:off x="702968" y="3104590"/>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CEE4A2C-E7E6-A979-D521-F9D5CFCEA043}"/>
              </a:ext>
            </a:extLst>
          </p:cNvPr>
          <p:cNvSpPr txBox="1"/>
          <p:nvPr/>
        </p:nvSpPr>
        <p:spPr>
          <a:xfrm>
            <a:off x="1397741" y="4178887"/>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8EE35E6D-057A-949E-DEEB-016210BF4C3B}"/>
              </a:ext>
            </a:extLst>
          </p:cNvPr>
          <p:cNvSpPr txBox="1"/>
          <p:nvPr/>
        </p:nvSpPr>
        <p:spPr>
          <a:xfrm>
            <a:off x="2257372" y="2227427"/>
            <a:ext cx="3050835"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2024.9.1</a:t>
            </a:r>
            <a:endParaRPr kumimoji="1" lang="ja-JP" altLang="en-US" sz="6000" b="1" dirty="0">
              <a:latin typeface="游明朝" panose="02020400000000000000" pitchFamily="18" charset="-128"/>
              <a:ea typeface="游明朝" panose="02020400000000000000" pitchFamily="18" charset="-128"/>
            </a:endParaRPr>
          </a:p>
        </p:txBody>
      </p:sp>
      <p:sp>
        <p:nvSpPr>
          <p:cNvPr id="15" name="テキスト ボックス 14">
            <a:extLst>
              <a:ext uri="{FF2B5EF4-FFF2-40B4-BE49-F238E27FC236}">
                <a16:creationId xmlns:a16="http://schemas.microsoft.com/office/drawing/2014/main" id="{1A5EA547-9C5B-9EEF-CCFC-4FA17AA048F5}"/>
              </a:ext>
            </a:extLst>
          </p:cNvPr>
          <p:cNvSpPr txBox="1"/>
          <p:nvPr/>
        </p:nvSpPr>
        <p:spPr>
          <a:xfrm>
            <a:off x="521556" y="6581476"/>
            <a:ext cx="6516564" cy="461665"/>
          </a:xfrm>
          <a:prstGeom prst="rect">
            <a:avLst/>
          </a:prstGeom>
          <a:noFill/>
        </p:spPr>
        <p:txBody>
          <a:bodyPr wrap="square">
            <a:spAutoFit/>
          </a:bodyPr>
          <a:lstStyle/>
          <a:p>
            <a:pPr algn="ctr"/>
            <a:r>
              <a:rPr lang="ja-JP" altLang="en-US" sz="1200" dirty="0">
                <a:latin typeface="游明朝" panose="02020400000000000000" pitchFamily="18" charset="-128"/>
                <a:ea typeface="游明朝" panose="02020400000000000000" pitchFamily="18" charset="-128"/>
              </a:rPr>
              <a:t>「かなあと」「</a:t>
            </a:r>
            <a:r>
              <a:rPr lang="en-US" altLang="ja-JP" sz="1200" dirty="0">
                <a:latin typeface="游明朝" panose="02020400000000000000" pitchFamily="18" charset="-128"/>
                <a:ea typeface="游明朝" panose="02020400000000000000" pitchFamily="18" charset="-128"/>
              </a:rPr>
              <a:t>WHY NOW</a:t>
            </a:r>
            <a:r>
              <a:rPr lang="ja-JP" altLang="en-US" sz="1200" dirty="0">
                <a:latin typeface="游明朝" panose="02020400000000000000" pitchFamily="18" charset="-128"/>
                <a:ea typeface="游明朝" panose="02020400000000000000" pitchFamily="18" charset="-128"/>
              </a:rPr>
              <a:t>」２つのユニットがお耳馴染みあります、</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洋楽・邦楽・ジャズ・ラテンをお届けいたします♪</a:t>
            </a:r>
          </a:p>
        </p:txBody>
      </p:sp>
      <p:sp>
        <p:nvSpPr>
          <p:cNvPr id="19" name="テキスト ボックス 18">
            <a:extLst>
              <a:ext uri="{FF2B5EF4-FFF2-40B4-BE49-F238E27FC236}">
                <a16:creationId xmlns:a16="http://schemas.microsoft.com/office/drawing/2014/main" id="{EF3EA0E6-1662-8F36-0845-0692D6157E03}"/>
              </a:ext>
            </a:extLst>
          </p:cNvPr>
          <p:cNvSpPr txBox="1"/>
          <p:nvPr/>
        </p:nvSpPr>
        <p:spPr>
          <a:xfrm>
            <a:off x="702969" y="8837053"/>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grpSp>
        <p:nvGrpSpPr>
          <p:cNvPr id="14" name="グループ化 13">
            <a:extLst>
              <a:ext uri="{FF2B5EF4-FFF2-40B4-BE49-F238E27FC236}">
                <a16:creationId xmlns:a16="http://schemas.microsoft.com/office/drawing/2014/main" id="{B8EADEA1-E905-FEB1-FAB9-D384D94EB9F9}"/>
              </a:ext>
            </a:extLst>
          </p:cNvPr>
          <p:cNvGrpSpPr/>
          <p:nvPr/>
        </p:nvGrpSpPr>
        <p:grpSpPr>
          <a:xfrm>
            <a:off x="1350869" y="7037388"/>
            <a:ext cx="4975150" cy="1664013"/>
            <a:chOff x="1342033" y="7058568"/>
            <a:chExt cx="4657816" cy="1557876"/>
          </a:xfrm>
        </p:grpSpPr>
        <p:pic>
          <p:nvPicPr>
            <p:cNvPr id="6" name="図 5">
              <a:extLst>
                <a:ext uri="{FF2B5EF4-FFF2-40B4-BE49-F238E27FC236}">
                  <a16:creationId xmlns:a16="http://schemas.microsoft.com/office/drawing/2014/main" id="{84DE09FA-B637-43CE-D31B-BB697EFD1C00}"/>
                </a:ext>
              </a:extLst>
            </p:cNvPr>
            <p:cNvPicPr>
              <a:picLocks noChangeAspect="1"/>
            </p:cNvPicPr>
            <p:nvPr/>
          </p:nvPicPr>
          <p:blipFill>
            <a:blip r:embed="rId2"/>
            <a:stretch>
              <a:fillRect/>
            </a:stretch>
          </p:blipFill>
          <p:spPr>
            <a:xfrm>
              <a:off x="3632376" y="7075945"/>
              <a:ext cx="2367473" cy="1540499"/>
            </a:xfrm>
            <a:prstGeom prst="rect">
              <a:avLst/>
            </a:prstGeom>
          </p:spPr>
        </p:pic>
        <p:pic>
          <p:nvPicPr>
            <p:cNvPr id="12" name="図 11">
              <a:extLst>
                <a:ext uri="{FF2B5EF4-FFF2-40B4-BE49-F238E27FC236}">
                  <a16:creationId xmlns:a16="http://schemas.microsoft.com/office/drawing/2014/main" id="{FE5DCE82-8A73-2D54-480B-5FF2F2F6C87E}"/>
                </a:ext>
              </a:extLst>
            </p:cNvPr>
            <p:cNvPicPr>
              <a:picLocks noChangeAspect="1"/>
            </p:cNvPicPr>
            <p:nvPr/>
          </p:nvPicPr>
          <p:blipFill>
            <a:blip r:embed="rId3"/>
            <a:stretch>
              <a:fillRect/>
            </a:stretch>
          </p:blipFill>
          <p:spPr>
            <a:xfrm>
              <a:off x="1342033" y="7058568"/>
              <a:ext cx="2367473" cy="1545434"/>
            </a:xfrm>
            <a:prstGeom prst="rect">
              <a:avLst/>
            </a:prstGeom>
          </p:spPr>
        </p:pic>
      </p:grpSp>
    </p:spTree>
    <p:extLst>
      <p:ext uri="{BB962C8B-B14F-4D97-AF65-F5344CB8AC3E}">
        <p14:creationId xmlns:p14="http://schemas.microsoft.com/office/powerpoint/2010/main" val="124670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FE05-0D01-F4E7-0684-8AE5AE29799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107858E-6703-FE8B-C0C3-2641D9C745B4}"/>
              </a:ext>
            </a:extLst>
          </p:cNvPr>
          <p:cNvSpPr txBox="1"/>
          <p:nvPr/>
        </p:nvSpPr>
        <p:spPr>
          <a:xfrm>
            <a:off x="169490" y="6071971"/>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13DAB8F3-02FF-3C17-1935-051634F1381D}"/>
              </a:ext>
            </a:extLst>
          </p:cNvPr>
          <p:cNvCxnSpPr>
            <a:cxnSpLocks/>
          </p:cNvCxnSpPr>
          <p:nvPr/>
        </p:nvCxnSpPr>
        <p:spPr>
          <a:xfrm>
            <a:off x="1953751" y="6010310"/>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5E9F817-FF53-CBA9-C776-7C9DEFF4AEE0}"/>
              </a:ext>
            </a:extLst>
          </p:cNvPr>
          <p:cNvSpPr txBox="1"/>
          <p:nvPr/>
        </p:nvSpPr>
        <p:spPr>
          <a:xfrm>
            <a:off x="702968" y="3104590"/>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CEE4A2C-E7E6-A979-D521-F9D5CFCEA043}"/>
              </a:ext>
            </a:extLst>
          </p:cNvPr>
          <p:cNvSpPr txBox="1"/>
          <p:nvPr/>
        </p:nvSpPr>
        <p:spPr>
          <a:xfrm>
            <a:off x="1397741" y="4178887"/>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8EE35E6D-057A-949E-DEEB-016210BF4C3B}"/>
              </a:ext>
            </a:extLst>
          </p:cNvPr>
          <p:cNvSpPr txBox="1"/>
          <p:nvPr/>
        </p:nvSpPr>
        <p:spPr>
          <a:xfrm>
            <a:off x="2042687" y="2227427"/>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2024.9.22</a:t>
            </a:r>
            <a:endParaRPr kumimoji="1" lang="ja-JP" altLang="en-US" sz="6000" b="1" dirty="0">
              <a:latin typeface="游明朝" panose="02020400000000000000" pitchFamily="18" charset="-128"/>
              <a:ea typeface="游明朝" panose="02020400000000000000" pitchFamily="18" charset="-128"/>
            </a:endParaRPr>
          </a:p>
        </p:txBody>
      </p:sp>
      <p:sp>
        <p:nvSpPr>
          <p:cNvPr id="15" name="テキスト ボックス 14">
            <a:extLst>
              <a:ext uri="{FF2B5EF4-FFF2-40B4-BE49-F238E27FC236}">
                <a16:creationId xmlns:a16="http://schemas.microsoft.com/office/drawing/2014/main" id="{1A5EA547-9C5B-9EEF-CCFC-4FA17AA048F5}"/>
              </a:ext>
            </a:extLst>
          </p:cNvPr>
          <p:cNvSpPr txBox="1"/>
          <p:nvPr/>
        </p:nvSpPr>
        <p:spPr>
          <a:xfrm>
            <a:off x="521556" y="6629909"/>
            <a:ext cx="6516564" cy="461665"/>
          </a:xfrm>
          <a:prstGeom prst="rect">
            <a:avLst/>
          </a:prstGeom>
          <a:noFill/>
        </p:spPr>
        <p:txBody>
          <a:bodyPr wrap="square">
            <a:spAutoFit/>
          </a:bodyPr>
          <a:lstStyle/>
          <a:p>
            <a:pPr algn="ctr"/>
            <a:r>
              <a:rPr lang="ja-JP" altLang="en-US" sz="1200" dirty="0">
                <a:latin typeface="游明朝" panose="02020400000000000000" pitchFamily="18" charset="-128"/>
                <a:ea typeface="游明朝" panose="02020400000000000000" pitchFamily="18" charset="-128"/>
              </a:rPr>
              <a:t>「</a:t>
            </a:r>
            <a:r>
              <a:rPr lang="en-US" altLang="ja-JP" sz="1200" dirty="0">
                <a:latin typeface="游明朝" panose="02020400000000000000" pitchFamily="18" charset="-128"/>
                <a:ea typeface="游明朝" panose="02020400000000000000" pitchFamily="18" charset="-128"/>
              </a:rPr>
              <a:t>WHY NOW</a:t>
            </a:r>
            <a:r>
              <a:rPr lang="ja-JP" altLang="en-US" sz="1200" dirty="0">
                <a:latin typeface="游明朝" panose="02020400000000000000" pitchFamily="18" charset="-128"/>
                <a:ea typeface="游明朝" panose="02020400000000000000" pitchFamily="18" charset="-128"/>
              </a:rPr>
              <a:t>」</a:t>
            </a:r>
            <a:r>
              <a:rPr lang="en-US" altLang="ja-JP" sz="1200" dirty="0">
                <a:latin typeface="游明朝" panose="02020400000000000000" pitchFamily="18" charset="-128"/>
                <a:ea typeface="游明朝" panose="02020400000000000000" pitchFamily="18" charset="-128"/>
              </a:rPr>
              <a:t>with</a:t>
            </a:r>
            <a:r>
              <a:rPr lang="ja-JP" altLang="en-US" sz="1200" dirty="0">
                <a:latin typeface="游明朝" panose="02020400000000000000" pitchFamily="18" charset="-128"/>
                <a:ea typeface="游明朝" panose="02020400000000000000" pitchFamily="18" charset="-128"/>
              </a:rPr>
              <a:t> じゅん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歌</a:t>
            </a:r>
            <a:r>
              <a:rPr lang="en-US" altLang="ja-JP" sz="1200" dirty="0">
                <a:latin typeface="游明朝" panose="02020400000000000000" pitchFamily="18" charset="-128"/>
                <a:ea typeface="游明朝" panose="02020400000000000000" pitchFamily="18" charset="-128"/>
              </a:rPr>
              <a:t>),</a:t>
            </a:r>
            <a:r>
              <a:rPr lang="en-US" altLang="ja-JP" sz="1200" dirty="0" err="1">
                <a:latin typeface="游明朝" panose="02020400000000000000" pitchFamily="18" charset="-128"/>
                <a:ea typeface="游明朝" panose="02020400000000000000" pitchFamily="18" charset="-128"/>
              </a:rPr>
              <a:t>micci</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パーカッション</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がお耳馴染みあります、</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ジャズ・ラテンをお届けいたします♪</a:t>
            </a:r>
          </a:p>
        </p:txBody>
      </p:sp>
      <p:sp>
        <p:nvSpPr>
          <p:cNvPr id="19" name="テキスト ボックス 18">
            <a:extLst>
              <a:ext uri="{FF2B5EF4-FFF2-40B4-BE49-F238E27FC236}">
                <a16:creationId xmlns:a16="http://schemas.microsoft.com/office/drawing/2014/main" id="{EF3EA0E6-1662-8F36-0845-0692D6157E03}"/>
              </a:ext>
            </a:extLst>
          </p:cNvPr>
          <p:cNvSpPr txBox="1"/>
          <p:nvPr/>
        </p:nvSpPr>
        <p:spPr>
          <a:xfrm>
            <a:off x="702969" y="8837053"/>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pic>
        <p:nvPicPr>
          <p:cNvPr id="6" name="図 5">
            <a:extLst>
              <a:ext uri="{FF2B5EF4-FFF2-40B4-BE49-F238E27FC236}">
                <a16:creationId xmlns:a16="http://schemas.microsoft.com/office/drawing/2014/main" id="{84DE09FA-B637-43CE-D31B-BB697EFD1C00}"/>
              </a:ext>
            </a:extLst>
          </p:cNvPr>
          <p:cNvPicPr>
            <a:picLocks noChangeAspect="1"/>
          </p:cNvPicPr>
          <p:nvPr/>
        </p:nvPicPr>
        <p:blipFill>
          <a:blip r:embed="rId2"/>
          <a:stretch>
            <a:fillRect/>
          </a:stretch>
        </p:blipFill>
        <p:spPr>
          <a:xfrm>
            <a:off x="867123" y="7057284"/>
            <a:ext cx="2528767" cy="1645452"/>
          </a:xfrm>
          <a:prstGeom prst="rect">
            <a:avLst/>
          </a:prstGeom>
        </p:spPr>
      </p:pic>
      <p:sp>
        <p:nvSpPr>
          <p:cNvPr id="5" name="テキスト ボックス 4">
            <a:extLst>
              <a:ext uri="{FF2B5EF4-FFF2-40B4-BE49-F238E27FC236}">
                <a16:creationId xmlns:a16="http://schemas.microsoft.com/office/drawing/2014/main" id="{70F6FF2C-0E34-0444-8DDD-316E8459B31E}"/>
              </a:ext>
            </a:extLst>
          </p:cNvPr>
          <p:cNvSpPr txBox="1"/>
          <p:nvPr/>
        </p:nvSpPr>
        <p:spPr>
          <a:xfrm>
            <a:off x="1799006" y="6405128"/>
            <a:ext cx="4132863" cy="338554"/>
          </a:xfrm>
          <a:prstGeom prst="rect">
            <a:avLst/>
          </a:prstGeom>
          <a:noFill/>
        </p:spPr>
        <p:txBody>
          <a:bodyPr wrap="none" rtlCol="0">
            <a:spAutoFit/>
          </a:bodyPr>
          <a:lstStyle/>
          <a:p>
            <a:r>
              <a:rPr kumimoji="1" lang="en-US" altLang="ja-JP" sz="1600" b="1" dirty="0">
                <a:solidFill>
                  <a:srgbClr val="FF0000"/>
                </a:solidFill>
                <a:latin typeface="游明朝" panose="02020400000000000000" pitchFamily="18" charset="-128"/>
                <a:ea typeface="游明朝" panose="02020400000000000000" pitchFamily="18" charset="-128"/>
              </a:rPr>
              <a:t>※9/1</a:t>
            </a:r>
            <a:r>
              <a:rPr kumimoji="1" lang="ja-JP" altLang="en-US" sz="1600" b="1" dirty="0">
                <a:solidFill>
                  <a:srgbClr val="FF0000"/>
                </a:solidFill>
                <a:latin typeface="游明朝" panose="02020400000000000000" pitchFamily="18" charset="-128"/>
                <a:ea typeface="游明朝" panose="02020400000000000000" pitchFamily="18" charset="-128"/>
              </a:rPr>
              <a:t>台風による中止分の公演となります。</a:t>
            </a:r>
          </a:p>
        </p:txBody>
      </p:sp>
      <p:pic>
        <p:nvPicPr>
          <p:cNvPr id="9" name="図 8">
            <a:extLst>
              <a:ext uri="{FF2B5EF4-FFF2-40B4-BE49-F238E27FC236}">
                <a16:creationId xmlns:a16="http://schemas.microsoft.com/office/drawing/2014/main" id="{A7E3809A-71BA-140E-60FF-7FD65396F1D6}"/>
              </a:ext>
            </a:extLst>
          </p:cNvPr>
          <p:cNvPicPr>
            <a:picLocks noChangeAspect="1"/>
          </p:cNvPicPr>
          <p:nvPr/>
        </p:nvPicPr>
        <p:blipFill>
          <a:blip r:embed="rId3"/>
          <a:stretch>
            <a:fillRect/>
          </a:stretch>
        </p:blipFill>
        <p:spPr>
          <a:xfrm>
            <a:off x="3395890" y="7057284"/>
            <a:ext cx="1510748" cy="1586285"/>
          </a:xfrm>
          <a:prstGeom prst="rect">
            <a:avLst/>
          </a:prstGeom>
        </p:spPr>
      </p:pic>
      <p:pic>
        <p:nvPicPr>
          <p:cNvPr id="13" name="図 12">
            <a:extLst>
              <a:ext uri="{FF2B5EF4-FFF2-40B4-BE49-F238E27FC236}">
                <a16:creationId xmlns:a16="http://schemas.microsoft.com/office/drawing/2014/main" id="{22FEFAA8-10BE-86FE-702C-44657D5922DC}"/>
              </a:ext>
            </a:extLst>
          </p:cNvPr>
          <p:cNvPicPr>
            <a:picLocks noChangeAspect="1"/>
          </p:cNvPicPr>
          <p:nvPr/>
        </p:nvPicPr>
        <p:blipFill rotWithShape="1">
          <a:blip r:embed="rId4"/>
          <a:srcRect l="55015" t="67898" r="5803" b="4255"/>
          <a:stretch/>
        </p:blipFill>
        <p:spPr>
          <a:xfrm>
            <a:off x="4906638" y="7076839"/>
            <a:ext cx="1469679" cy="1566730"/>
          </a:xfrm>
          <a:prstGeom prst="rect">
            <a:avLst/>
          </a:prstGeom>
        </p:spPr>
      </p:pic>
    </p:spTree>
    <p:extLst>
      <p:ext uri="{BB962C8B-B14F-4D97-AF65-F5344CB8AC3E}">
        <p14:creationId xmlns:p14="http://schemas.microsoft.com/office/powerpoint/2010/main" val="425399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FE05-0D01-F4E7-0684-8AE5AE29799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107858E-6703-FE8B-C0C3-2641D9C745B4}"/>
              </a:ext>
            </a:extLst>
          </p:cNvPr>
          <p:cNvSpPr txBox="1"/>
          <p:nvPr/>
        </p:nvSpPr>
        <p:spPr>
          <a:xfrm>
            <a:off x="169490" y="6071971"/>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13DAB8F3-02FF-3C17-1935-051634F1381D}"/>
              </a:ext>
            </a:extLst>
          </p:cNvPr>
          <p:cNvCxnSpPr>
            <a:cxnSpLocks/>
          </p:cNvCxnSpPr>
          <p:nvPr/>
        </p:nvCxnSpPr>
        <p:spPr>
          <a:xfrm>
            <a:off x="1953751" y="6010310"/>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5E9F817-FF53-CBA9-C776-7C9DEFF4AEE0}"/>
              </a:ext>
            </a:extLst>
          </p:cNvPr>
          <p:cNvSpPr txBox="1"/>
          <p:nvPr/>
        </p:nvSpPr>
        <p:spPr>
          <a:xfrm>
            <a:off x="702968" y="3104590"/>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CEE4A2C-E7E6-A979-D521-F9D5CFCEA043}"/>
              </a:ext>
            </a:extLst>
          </p:cNvPr>
          <p:cNvSpPr txBox="1"/>
          <p:nvPr/>
        </p:nvSpPr>
        <p:spPr>
          <a:xfrm>
            <a:off x="1397741" y="4178887"/>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8EE35E6D-057A-949E-DEEB-016210BF4C3B}"/>
              </a:ext>
            </a:extLst>
          </p:cNvPr>
          <p:cNvSpPr txBox="1"/>
          <p:nvPr/>
        </p:nvSpPr>
        <p:spPr>
          <a:xfrm>
            <a:off x="2074492" y="2227427"/>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2024.10.6</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EF3EA0E6-1662-8F36-0845-0692D6157E03}"/>
              </a:ext>
            </a:extLst>
          </p:cNvPr>
          <p:cNvSpPr txBox="1"/>
          <p:nvPr/>
        </p:nvSpPr>
        <p:spPr>
          <a:xfrm>
            <a:off x="702969" y="8837053"/>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pic>
        <p:nvPicPr>
          <p:cNvPr id="8" name="図 7">
            <a:extLst>
              <a:ext uri="{FF2B5EF4-FFF2-40B4-BE49-F238E27FC236}">
                <a16:creationId xmlns:a16="http://schemas.microsoft.com/office/drawing/2014/main" id="{CF0EDFD1-086C-915D-BC12-E9846B697B63}"/>
              </a:ext>
            </a:extLst>
          </p:cNvPr>
          <p:cNvPicPr>
            <a:picLocks noChangeAspect="1"/>
          </p:cNvPicPr>
          <p:nvPr/>
        </p:nvPicPr>
        <p:blipFill rotWithShape="1">
          <a:blip r:embed="rId2"/>
          <a:srcRect t="14320" b="9947"/>
          <a:stretch/>
        </p:blipFill>
        <p:spPr>
          <a:xfrm>
            <a:off x="2149858" y="7073541"/>
            <a:ext cx="1555750" cy="1570600"/>
          </a:xfrm>
          <a:prstGeom prst="rect">
            <a:avLst/>
          </a:prstGeom>
        </p:spPr>
      </p:pic>
      <p:pic>
        <p:nvPicPr>
          <p:cNvPr id="10" name="図 9">
            <a:extLst>
              <a:ext uri="{FF2B5EF4-FFF2-40B4-BE49-F238E27FC236}">
                <a16:creationId xmlns:a16="http://schemas.microsoft.com/office/drawing/2014/main" id="{15C2DC94-7E3B-E688-4796-075DF274A6E9}"/>
              </a:ext>
            </a:extLst>
          </p:cNvPr>
          <p:cNvPicPr>
            <a:picLocks noChangeAspect="1"/>
          </p:cNvPicPr>
          <p:nvPr/>
        </p:nvPicPr>
        <p:blipFill rotWithShape="1">
          <a:blip r:embed="rId3"/>
          <a:srcRect t="7627" b="29305"/>
          <a:stretch/>
        </p:blipFill>
        <p:spPr>
          <a:xfrm>
            <a:off x="3705596" y="7071258"/>
            <a:ext cx="1548004" cy="1572881"/>
          </a:xfrm>
          <a:prstGeom prst="rect">
            <a:avLst/>
          </a:prstGeom>
        </p:spPr>
      </p:pic>
      <p:pic>
        <p:nvPicPr>
          <p:cNvPr id="16" name="図 15">
            <a:extLst>
              <a:ext uri="{FF2B5EF4-FFF2-40B4-BE49-F238E27FC236}">
                <a16:creationId xmlns:a16="http://schemas.microsoft.com/office/drawing/2014/main" id="{DCD7B97F-9D71-03FE-1B3B-E883BDA3747C}"/>
              </a:ext>
            </a:extLst>
          </p:cNvPr>
          <p:cNvPicPr>
            <a:picLocks noChangeAspect="1"/>
          </p:cNvPicPr>
          <p:nvPr/>
        </p:nvPicPr>
        <p:blipFill rotWithShape="1">
          <a:blip r:embed="rId4"/>
          <a:srcRect t="13718" b="5669"/>
          <a:stretch/>
        </p:blipFill>
        <p:spPr>
          <a:xfrm>
            <a:off x="5253588" y="7071256"/>
            <a:ext cx="1555750" cy="1567676"/>
          </a:xfrm>
          <a:prstGeom prst="rect">
            <a:avLst/>
          </a:prstGeom>
        </p:spPr>
      </p:pic>
      <p:pic>
        <p:nvPicPr>
          <p:cNvPr id="21" name="図 20">
            <a:extLst>
              <a:ext uri="{FF2B5EF4-FFF2-40B4-BE49-F238E27FC236}">
                <a16:creationId xmlns:a16="http://schemas.microsoft.com/office/drawing/2014/main" id="{FFBFD03B-EB03-1CC4-3F83-16FC83DBC839}"/>
              </a:ext>
            </a:extLst>
          </p:cNvPr>
          <p:cNvPicPr>
            <a:picLocks noChangeAspect="1"/>
          </p:cNvPicPr>
          <p:nvPr/>
        </p:nvPicPr>
        <p:blipFill rotWithShape="1">
          <a:blip r:embed="rId5"/>
          <a:srcRect l="51036" t="1663" r="3116" b="67326"/>
          <a:stretch/>
        </p:blipFill>
        <p:spPr>
          <a:xfrm>
            <a:off x="601856" y="7073541"/>
            <a:ext cx="1548002" cy="1570600"/>
          </a:xfrm>
          <a:prstGeom prst="rect">
            <a:avLst/>
          </a:prstGeom>
        </p:spPr>
      </p:pic>
      <p:sp>
        <p:nvSpPr>
          <p:cNvPr id="6" name="テキスト ボックス 5">
            <a:extLst>
              <a:ext uri="{FF2B5EF4-FFF2-40B4-BE49-F238E27FC236}">
                <a16:creationId xmlns:a16="http://schemas.microsoft.com/office/drawing/2014/main" id="{3A569834-465A-471E-DDE2-CDF49E7A1BC2}"/>
              </a:ext>
            </a:extLst>
          </p:cNvPr>
          <p:cNvSpPr txBox="1"/>
          <p:nvPr/>
        </p:nvSpPr>
        <p:spPr>
          <a:xfrm>
            <a:off x="264053" y="6427210"/>
            <a:ext cx="7021563" cy="646331"/>
          </a:xfrm>
          <a:prstGeom prst="rect">
            <a:avLst/>
          </a:prstGeom>
          <a:noFill/>
        </p:spPr>
        <p:txBody>
          <a:bodyPr wrap="square">
            <a:spAutoFit/>
          </a:bodyPr>
          <a:lstStyle/>
          <a:p>
            <a:pPr algn="ctr"/>
            <a:r>
              <a:rPr lang="ja-JP" altLang="en-US" sz="1200" dirty="0">
                <a:latin typeface="游明朝" panose="02020400000000000000" pitchFamily="18" charset="-128"/>
                <a:ea typeface="游明朝" panose="02020400000000000000" pitchFamily="18" charset="-128"/>
              </a:rPr>
              <a:t>西村 美紀(鍵盤ハーモニカ</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歌)、高木 京子(ピアノ)、瀬戸 隆</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、宮本 知士(パーカッション) の編成でジャズやボサノバの曲を中心にご存知の曲も演奏いたします。</a:t>
            </a:r>
          </a:p>
          <a:p>
            <a:pPr algn="ctr"/>
            <a:r>
              <a:rPr lang="ja-JP" altLang="en-US" sz="1200" dirty="0">
                <a:latin typeface="游明朝" panose="02020400000000000000" pitchFamily="18" charset="-128"/>
                <a:ea typeface="游明朝" panose="02020400000000000000" pitchFamily="18" charset="-128"/>
              </a:rPr>
              <a:t>暖かく柔らかな音色を楽しんでいただけますと嬉しいです。</a:t>
            </a:r>
          </a:p>
        </p:txBody>
      </p:sp>
    </p:spTree>
    <p:extLst>
      <p:ext uri="{BB962C8B-B14F-4D97-AF65-F5344CB8AC3E}">
        <p14:creationId xmlns:p14="http://schemas.microsoft.com/office/powerpoint/2010/main" val="571364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FE05-0D01-F4E7-0684-8AE5AE29799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107858E-6703-FE8B-C0C3-2641D9C745B4}"/>
              </a:ext>
            </a:extLst>
          </p:cNvPr>
          <p:cNvSpPr txBox="1"/>
          <p:nvPr/>
        </p:nvSpPr>
        <p:spPr>
          <a:xfrm>
            <a:off x="129733" y="5818854"/>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13DAB8F3-02FF-3C17-1935-051634F1381D}"/>
              </a:ext>
            </a:extLst>
          </p:cNvPr>
          <p:cNvCxnSpPr>
            <a:cxnSpLocks/>
          </p:cNvCxnSpPr>
          <p:nvPr/>
        </p:nvCxnSpPr>
        <p:spPr>
          <a:xfrm>
            <a:off x="1913994" y="5757193"/>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5E9F817-FF53-CBA9-C776-7C9DEFF4AEE0}"/>
              </a:ext>
            </a:extLst>
          </p:cNvPr>
          <p:cNvSpPr txBox="1"/>
          <p:nvPr/>
        </p:nvSpPr>
        <p:spPr>
          <a:xfrm>
            <a:off x="709172" y="2970213"/>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2CEE4A2C-E7E6-A979-D521-F9D5CFCEA043}"/>
              </a:ext>
            </a:extLst>
          </p:cNvPr>
          <p:cNvSpPr txBox="1"/>
          <p:nvPr/>
        </p:nvSpPr>
        <p:spPr>
          <a:xfrm>
            <a:off x="1357984" y="3925770"/>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8EE35E6D-057A-949E-DEEB-016210BF4C3B}"/>
              </a:ext>
            </a:extLst>
          </p:cNvPr>
          <p:cNvSpPr txBox="1"/>
          <p:nvPr/>
        </p:nvSpPr>
        <p:spPr>
          <a:xfrm>
            <a:off x="1851858" y="2187672"/>
            <a:ext cx="3868367"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2024.11.24</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EF3EA0E6-1662-8F36-0845-0692D6157E03}"/>
              </a:ext>
            </a:extLst>
          </p:cNvPr>
          <p:cNvSpPr txBox="1"/>
          <p:nvPr/>
        </p:nvSpPr>
        <p:spPr>
          <a:xfrm>
            <a:off x="702969" y="8837053"/>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6" name="テキスト ボックス 5">
            <a:extLst>
              <a:ext uri="{FF2B5EF4-FFF2-40B4-BE49-F238E27FC236}">
                <a16:creationId xmlns:a16="http://schemas.microsoft.com/office/drawing/2014/main" id="{3A569834-465A-471E-DDE2-CDF49E7A1BC2}"/>
              </a:ext>
            </a:extLst>
          </p:cNvPr>
          <p:cNvSpPr txBox="1"/>
          <p:nvPr/>
        </p:nvSpPr>
        <p:spPr>
          <a:xfrm>
            <a:off x="224296" y="6174093"/>
            <a:ext cx="7021563" cy="461665"/>
          </a:xfrm>
          <a:prstGeom prst="rect">
            <a:avLst/>
          </a:prstGeom>
          <a:noFill/>
        </p:spPr>
        <p:txBody>
          <a:bodyPr wrap="square">
            <a:spAutoFit/>
          </a:bodyPr>
          <a:lstStyle/>
          <a:p>
            <a:pPr algn="ctr"/>
            <a:r>
              <a:rPr lang="ja-JP" altLang="en-US" sz="1200" dirty="0">
                <a:latin typeface="游明朝" panose="02020400000000000000" pitchFamily="18" charset="-128"/>
                <a:ea typeface="游明朝" panose="02020400000000000000" pitchFamily="18" charset="-128"/>
              </a:rPr>
              <a:t>「かなあと」「みみとも</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」２つのユニットがお耳馴染みあります</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洋楽・邦楽・ジャズ・ラテンをお届けいたします♪</a:t>
            </a:r>
          </a:p>
        </p:txBody>
      </p:sp>
      <p:pic>
        <p:nvPicPr>
          <p:cNvPr id="15" name="図 14">
            <a:extLst>
              <a:ext uri="{FF2B5EF4-FFF2-40B4-BE49-F238E27FC236}">
                <a16:creationId xmlns:a16="http://schemas.microsoft.com/office/drawing/2014/main" id="{0EAA03E5-0975-09C3-7CFD-F3F3DA7AFE3F}"/>
              </a:ext>
            </a:extLst>
          </p:cNvPr>
          <p:cNvPicPr>
            <a:picLocks noChangeAspect="1"/>
          </p:cNvPicPr>
          <p:nvPr/>
        </p:nvPicPr>
        <p:blipFill>
          <a:blip r:embed="rId2"/>
          <a:srcRect t="5946" b="11005"/>
          <a:stretch/>
        </p:blipFill>
        <p:spPr>
          <a:xfrm>
            <a:off x="939506" y="6705046"/>
            <a:ext cx="3481846" cy="2062718"/>
          </a:xfrm>
          <a:prstGeom prst="rect">
            <a:avLst/>
          </a:prstGeom>
        </p:spPr>
      </p:pic>
      <p:grpSp>
        <p:nvGrpSpPr>
          <p:cNvPr id="17" name="グループ化 16">
            <a:extLst>
              <a:ext uri="{FF2B5EF4-FFF2-40B4-BE49-F238E27FC236}">
                <a16:creationId xmlns:a16="http://schemas.microsoft.com/office/drawing/2014/main" id="{55D6796A-985D-8316-07CE-75B4504217DC}"/>
              </a:ext>
            </a:extLst>
          </p:cNvPr>
          <p:cNvGrpSpPr/>
          <p:nvPr/>
        </p:nvGrpSpPr>
        <p:grpSpPr>
          <a:xfrm>
            <a:off x="4464344" y="6705046"/>
            <a:ext cx="2048978" cy="2041340"/>
            <a:chOff x="4107687" y="6635758"/>
            <a:chExt cx="2147531" cy="2156239"/>
          </a:xfrm>
        </p:grpSpPr>
        <p:pic>
          <p:nvPicPr>
            <p:cNvPr id="10" name="図 9">
              <a:extLst>
                <a:ext uri="{FF2B5EF4-FFF2-40B4-BE49-F238E27FC236}">
                  <a16:creationId xmlns:a16="http://schemas.microsoft.com/office/drawing/2014/main" id="{9651B12B-BE44-4BD8-F6F6-EDCC86ECB117}"/>
                </a:ext>
              </a:extLst>
            </p:cNvPr>
            <p:cNvPicPr>
              <a:picLocks noChangeAspect="1"/>
            </p:cNvPicPr>
            <p:nvPr/>
          </p:nvPicPr>
          <p:blipFill>
            <a:blip r:embed="rId3"/>
            <a:srcRect b="12468"/>
            <a:stretch/>
          </p:blipFill>
          <p:spPr>
            <a:xfrm>
              <a:off x="4169839" y="7732359"/>
              <a:ext cx="959921" cy="1059638"/>
            </a:xfrm>
            <a:prstGeom prst="rect">
              <a:avLst/>
            </a:prstGeom>
          </p:spPr>
        </p:pic>
        <p:pic>
          <p:nvPicPr>
            <p:cNvPr id="9" name="図 8">
              <a:extLst>
                <a:ext uri="{FF2B5EF4-FFF2-40B4-BE49-F238E27FC236}">
                  <a16:creationId xmlns:a16="http://schemas.microsoft.com/office/drawing/2014/main" id="{FF2338E9-99B9-9A98-421D-7733FD4983C3}"/>
                </a:ext>
              </a:extLst>
            </p:cNvPr>
            <p:cNvPicPr>
              <a:picLocks noChangeAspect="1"/>
            </p:cNvPicPr>
            <p:nvPr/>
          </p:nvPicPr>
          <p:blipFill rotWithShape="1">
            <a:blip r:embed="rId4"/>
            <a:srcRect l="55015" t="67898" r="2408" b="4255"/>
            <a:stretch/>
          </p:blipFill>
          <p:spPr>
            <a:xfrm>
              <a:off x="5179781" y="7734660"/>
              <a:ext cx="1075437" cy="1055037"/>
            </a:xfrm>
            <a:prstGeom prst="rect">
              <a:avLst/>
            </a:prstGeom>
          </p:spPr>
        </p:pic>
        <p:pic>
          <p:nvPicPr>
            <p:cNvPr id="12" name="図 11">
              <a:extLst>
                <a:ext uri="{FF2B5EF4-FFF2-40B4-BE49-F238E27FC236}">
                  <a16:creationId xmlns:a16="http://schemas.microsoft.com/office/drawing/2014/main" id="{06839D5D-20FF-314A-39A1-35F5D4FE6445}"/>
                </a:ext>
              </a:extLst>
            </p:cNvPr>
            <p:cNvPicPr>
              <a:picLocks noChangeAspect="1"/>
            </p:cNvPicPr>
            <p:nvPr/>
          </p:nvPicPr>
          <p:blipFill rotWithShape="1">
            <a:blip r:embed="rId4"/>
            <a:srcRect l="51744" t="35362" r="2408" b="34221"/>
            <a:stretch/>
          </p:blipFill>
          <p:spPr>
            <a:xfrm>
              <a:off x="5187947" y="6639970"/>
              <a:ext cx="1064556" cy="1059399"/>
            </a:xfrm>
            <a:prstGeom prst="rect">
              <a:avLst/>
            </a:prstGeom>
          </p:spPr>
        </p:pic>
        <p:pic>
          <p:nvPicPr>
            <p:cNvPr id="13" name="図 12">
              <a:extLst>
                <a:ext uri="{FF2B5EF4-FFF2-40B4-BE49-F238E27FC236}">
                  <a16:creationId xmlns:a16="http://schemas.microsoft.com/office/drawing/2014/main" id="{ABA22815-C325-566B-4744-9337AA0A515E}"/>
                </a:ext>
              </a:extLst>
            </p:cNvPr>
            <p:cNvPicPr>
              <a:picLocks noChangeAspect="1"/>
            </p:cNvPicPr>
            <p:nvPr/>
          </p:nvPicPr>
          <p:blipFill rotWithShape="1">
            <a:blip r:embed="rId4"/>
            <a:srcRect l="51036" t="1663" r="3116" b="67326"/>
            <a:stretch/>
          </p:blipFill>
          <p:spPr>
            <a:xfrm>
              <a:off x="4107687" y="6635758"/>
              <a:ext cx="1048307" cy="1063611"/>
            </a:xfrm>
            <a:prstGeom prst="rect">
              <a:avLst/>
            </a:prstGeom>
          </p:spPr>
        </p:pic>
      </p:grpSp>
    </p:spTree>
    <p:extLst>
      <p:ext uri="{BB962C8B-B14F-4D97-AF65-F5344CB8AC3E}">
        <p14:creationId xmlns:p14="http://schemas.microsoft.com/office/powerpoint/2010/main" val="343037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AD998-767A-AC68-23AA-4B7995C95727}"/>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B999CFB-CE1F-EF2D-1AA0-7FC837BBF6E9}"/>
              </a:ext>
            </a:extLst>
          </p:cNvPr>
          <p:cNvSpPr txBox="1"/>
          <p:nvPr/>
        </p:nvSpPr>
        <p:spPr>
          <a:xfrm>
            <a:off x="124731" y="5742437"/>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DB1C17CF-286C-353B-CC18-AF34E14C1112}"/>
              </a:ext>
            </a:extLst>
          </p:cNvPr>
          <p:cNvCxnSpPr>
            <a:cxnSpLocks/>
          </p:cNvCxnSpPr>
          <p:nvPr/>
        </p:nvCxnSpPr>
        <p:spPr>
          <a:xfrm>
            <a:off x="1913994" y="5717438"/>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E89AC9EC-40DF-4794-3D4E-BACC5A8790D6}"/>
              </a:ext>
            </a:extLst>
          </p:cNvPr>
          <p:cNvSpPr txBox="1"/>
          <p:nvPr/>
        </p:nvSpPr>
        <p:spPr>
          <a:xfrm>
            <a:off x="709172" y="2970213"/>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D15E09C0-E44B-47C8-F63F-44E11E725984}"/>
              </a:ext>
            </a:extLst>
          </p:cNvPr>
          <p:cNvSpPr txBox="1"/>
          <p:nvPr/>
        </p:nvSpPr>
        <p:spPr>
          <a:xfrm>
            <a:off x="1357984" y="3925770"/>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FD693E67-C9D8-F466-5016-AFA11410BE8D}"/>
              </a:ext>
            </a:extLst>
          </p:cNvPr>
          <p:cNvSpPr txBox="1"/>
          <p:nvPr/>
        </p:nvSpPr>
        <p:spPr>
          <a:xfrm>
            <a:off x="1963172" y="2187672"/>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2024.12.8</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51A25A1B-2467-299E-3AE5-CB6C6CC27528}"/>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6" name="テキスト ボックス 5">
            <a:extLst>
              <a:ext uri="{FF2B5EF4-FFF2-40B4-BE49-F238E27FC236}">
                <a16:creationId xmlns:a16="http://schemas.microsoft.com/office/drawing/2014/main" id="{0F82B256-9128-679E-04C2-A40CA8678813}"/>
              </a:ext>
            </a:extLst>
          </p:cNvPr>
          <p:cNvSpPr txBox="1"/>
          <p:nvPr/>
        </p:nvSpPr>
        <p:spPr>
          <a:xfrm>
            <a:off x="269055" y="6117430"/>
            <a:ext cx="7021563" cy="646331"/>
          </a:xfrm>
          <a:prstGeom prst="rect">
            <a:avLst/>
          </a:prstGeom>
          <a:noFill/>
        </p:spPr>
        <p:txBody>
          <a:bodyPr wrap="square">
            <a:spAutoFit/>
          </a:bodyPr>
          <a:lstStyle/>
          <a:p>
            <a:pPr algn="ctr" rtl="0"/>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サックスカルテット「四重雀」（しじゅうから）</a:t>
            </a:r>
            <a:r>
              <a:rPr lang="en-US" altLang="ja-JP" sz="1200" dirty="0">
                <a:latin typeface="游明朝" panose="02020400000000000000" pitchFamily="18" charset="-128"/>
                <a:ea typeface="游明朝" panose="02020400000000000000" pitchFamily="18" charset="-128"/>
              </a:rPr>
              <a:t>〜</a:t>
            </a:r>
          </a:p>
          <a:p>
            <a:pPr algn="ctr" rtl="0"/>
            <a:r>
              <a:rPr lang="ja-JP" altLang="en-US" sz="1200" dirty="0">
                <a:latin typeface="游明朝" panose="02020400000000000000" pitchFamily="18" charset="-128"/>
                <a:ea typeface="游明朝" panose="02020400000000000000" pitchFamily="18" charset="-128"/>
              </a:rPr>
              <a:t>サックス４本だけのジャズ演奏。</a:t>
            </a:r>
            <a:endParaRPr lang="en-US" altLang="ja-JP" sz="1200" dirty="0">
              <a:latin typeface="游明朝" panose="02020400000000000000" pitchFamily="18" charset="-128"/>
              <a:ea typeface="游明朝" panose="02020400000000000000" pitchFamily="18" charset="-128"/>
            </a:endParaRPr>
          </a:p>
          <a:p>
            <a:pPr algn="ctr"/>
            <a:r>
              <a:rPr lang="ja-JP" altLang="en-US" sz="1200" dirty="0">
                <a:latin typeface="游明朝" panose="02020400000000000000" pitchFamily="18" charset="-128"/>
                <a:ea typeface="游明朝" panose="02020400000000000000" pitchFamily="18" charset="-128"/>
              </a:rPr>
              <a:t>ピアノもドラムもない、楽器版アカペラ演奏でクリスマス曲をお届けします。</a:t>
            </a:r>
            <a:endParaRPr lang="en-US" altLang="ja-JP" sz="1200" dirty="0">
              <a:latin typeface="游明朝" panose="02020400000000000000" pitchFamily="18" charset="-128"/>
              <a:ea typeface="游明朝" panose="02020400000000000000" pitchFamily="18" charset="-128"/>
            </a:endParaRPr>
          </a:p>
        </p:txBody>
      </p:sp>
      <p:pic>
        <p:nvPicPr>
          <p:cNvPr id="8" name="図 7">
            <a:extLst>
              <a:ext uri="{FF2B5EF4-FFF2-40B4-BE49-F238E27FC236}">
                <a16:creationId xmlns:a16="http://schemas.microsoft.com/office/drawing/2014/main" id="{4F3DE8D6-F80E-D96C-6959-51E42DCA8FBF}"/>
              </a:ext>
            </a:extLst>
          </p:cNvPr>
          <p:cNvPicPr>
            <a:picLocks noChangeAspect="1"/>
          </p:cNvPicPr>
          <p:nvPr/>
        </p:nvPicPr>
        <p:blipFill>
          <a:blip r:embed="rId2"/>
          <a:srcRect t="9585" b="8140"/>
          <a:stretch/>
        </p:blipFill>
        <p:spPr>
          <a:xfrm>
            <a:off x="1771018" y="6750494"/>
            <a:ext cx="4023528" cy="2213778"/>
          </a:xfrm>
          <a:prstGeom prst="rect">
            <a:avLst/>
          </a:prstGeom>
        </p:spPr>
      </p:pic>
    </p:spTree>
    <p:extLst>
      <p:ext uri="{BB962C8B-B14F-4D97-AF65-F5344CB8AC3E}">
        <p14:creationId xmlns:p14="http://schemas.microsoft.com/office/powerpoint/2010/main" val="47618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097F3-EB16-8C41-8576-E95D41893E9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7750D03-0BAD-8031-CB4E-B2C176271881}"/>
              </a:ext>
            </a:extLst>
          </p:cNvPr>
          <p:cNvSpPr txBox="1"/>
          <p:nvPr/>
        </p:nvSpPr>
        <p:spPr>
          <a:xfrm>
            <a:off x="124731" y="5742437"/>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50C530CD-D4F1-6C93-B6DF-A92F40365F2D}"/>
              </a:ext>
            </a:extLst>
          </p:cNvPr>
          <p:cNvCxnSpPr>
            <a:cxnSpLocks/>
          </p:cNvCxnSpPr>
          <p:nvPr/>
        </p:nvCxnSpPr>
        <p:spPr>
          <a:xfrm>
            <a:off x="1913994" y="5717438"/>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DC5D4F6-837D-C60E-853F-7E2663332AE7}"/>
              </a:ext>
            </a:extLst>
          </p:cNvPr>
          <p:cNvSpPr txBox="1"/>
          <p:nvPr/>
        </p:nvSpPr>
        <p:spPr>
          <a:xfrm>
            <a:off x="709172" y="2970213"/>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7966DD79-3B82-672E-B234-EB7C2C27FC1B}"/>
              </a:ext>
            </a:extLst>
          </p:cNvPr>
          <p:cNvSpPr txBox="1"/>
          <p:nvPr/>
        </p:nvSpPr>
        <p:spPr>
          <a:xfrm>
            <a:off x="1357984" y="3925770"/>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C733CC84-C5F2-B1C0-5EBE-837875CA8193}"/>
              </a:ext>
            </a:extLst>
          </p:cNvPr>
          <p:cNvSpPr txBox="1"/>
          <p:nvPr/>
        </p:nvSpPr>
        <p:spPr>
          <a:xfrm>
            <a:off x="2018829" y="2187672"/>
            <a:ext cx="3459601"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2025.1.11</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463DA2C8-8B10-E3FE-E34E-C5670BAD51D1}"/>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6" name="テキスト ボックス 5">
            <a:extLst>
              <a:ext uri="{FF2B5EF4-FFF2-40B4-BE49-F238E27FC236}">
                <a16:creationId xmlns:a16="http://schemas.microsoft.com/office/drawing/2014/main" id="{9751C7A8-83E4-F1E3-00AC-13B63139B30A}"/>
              </a:ext>
            </a:extLst>
          </p:cNvPr>
          <p:cNvSpPr txBox="1"/>
          <p:nvPr/>
        </p:nvSpPr>
        <p:spPr>
          <a:xfrm>
            <a:off x="269055" y="6117430"/>
            <a:ext cx="7021563" cy="646331"/>
          </a:xfrm>
          <a:prstGeom prst="rect">
            <a:avLst/>
          </a:prstGeom>
          <a:noFill/>
        </p:spPr>
        <p:txBody>
          <a:bodyPr wrap="square">
            <a:spAutoFit/>
          </a:bodyPr>
          <a:lstStyle/>
          <a:p>
            <a:pPr algn="ctr" rtl="0"/>
            <a:r>
              <a:rPr lang="ja-JP" altLang="en-US" sz="1200" dirty="0">
                <a:latin typeface="游明朝" panose="02020400000000000000" pitchFamily="18" charset="-128"/>
                <a:ea typeface="游明朝" panose="02020400000000000000" pitchFamily="18" charset="-128"/>
              </a:rPr>
              <a:t>第</a:t>
            </a:r>
            <a:r>
              <a:rPr lang="en-US" altLang="ja-JP" sz="1200" dirty="0">
                <a:latin typeface="游明朝" panose="02020400000000000000" pitchFamily="18" charset="-128"/>
                <a:ea typeface="游明朝" panose="02020400000000000000" pitchFamily="18" charset="-128"/>
              </a:rPr>
              <a:t>10</a:t>
            </a:r>
            <a:r>
              <a:rPr lang="ja-JP" altLang="en-US" sz="1200" dirty="0">
                <a:latin typeface="游明朝" panose="02020400000000000000" pitchFamily="18" charset="-128"/>
                <a:ea typeface="游明朝" panose="02020400000000000000" pitchFamily="18" charset="-128"/>
              </a:rPr>
              <a:t>回目となる今回は、みみとも</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 さん </a:t>
            </a:r>
            <a:r>
              <a:rPr lang="en-US" altLang="ja-JP" sz="1200" dirty="0">
                <a:latin typeface="游明朝" panose="02020400000000000000" pitchFamily="18" charset="-128"/>
                <a:ea typeface="游明朝" panose="02020400000000000000" pitchFamily="18" charset="-128"/>
              </a:rPr>
              <a:t>【 </a:t>
            </a:r>
            <a:r>
              <a:rPr lang="ja-JP" altLang="en-US" sz="1200" dirty="0">
                <a:latin typeface="游明朝" panose="02020400000000000000" pitchFamily="18" charset="-128"/>
                <a:ea typeface="游明朝" panose="02020400000000000000" pitchFamily="18" charset="-128"/>
              </a:rPr>
              <a:t>西村美紀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鍵ハモ＆歌</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、荒木あきとも</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ギター</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加藤 克典</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r>
              <a:rPr lang="en-US" altLang="ja-JP" sz="1200" dirty="0" err="1">
                <a:latin typeface="游明朝" panose="02020400000000000000" pitchFamily="18" charset="-128"/>
                <a:ea typeface="游明朝" panose="02020400000000000000" pitchFamily="18" charset="-128"/>
              </a:rPr>
              <a:t>micci</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パーカッション</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に加えて</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ゲスト 重谷ありささん</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テナーサックス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をお迎えしジャズやラテンの曲をお届けします。</a:t>
            </a:r>
            <a:endParaRPr lang="en-US" altLang="ja-JP" sz="1200" dirty="0">
              <a:latin typeface="游明朝" panose="02020400000000000000" pitchFamily="18" charset="-128"/>
              <a:ea typeface="游明朝" panose="02020400000000000000" pitchFamily="18" charset="-128"/>
            </a:endParaRPr>
          </a:p>
        </p:txBody>
      </p:sp>
      <p:grpSp>
        <p:nvGrpSpPr>
          <p:cNvPr id="5" name="グループ化 4">
            <a:extLst>
              <a:ext uri="{FF2B5EF4-FFF2-40B4-BE49-F238E27FC236}">
                <a16:creationId xmlns:a16="http://schemas.microsoft.com/office/drawing/2014/main" id="{589D2A76-6C60-B4D4-4EFD-C6589EEB9ECF}"/>
              </a:ext>
            </a:extLst>
          </p:cNvPr>
          <p:cNvGrpSpPr/>
          <p:nvPr/>
        </p:nvGrpSpPr>
        <p:grpSpPr>
          <a:xfrm>
            <a:off x="3678129" y="6819420"/>
            <a:ext cx="2048978" cy="2041340"/>
            <a:chOff x="4107687" y="6635758"/>
            <a:chExt cx="2147531" cy="2156239"/>
          </a:xfrm>
        </p:grpSpPr>
        <p:pic>
          <p:nvPicPr>
            <p:cNvPr id="9" name="図 8">
              <a:extLst>
                <a:ext uri="{FF2B5EF4-FFF2-40B4-BE49-F238E27FC236}">
                  <a16:creationId xmlns:a16="http://schemas.microsoft.com/office/drawing/2014/main" id="{4E1CA0CE-E956-2561-ADD2-64A3EAC70347}"/>
                </a:ext>
              </a:extLst>
            </p:cNvPr>
            <p:cNvPicPr>
              <a:picLocks noChangeAspect="1"/>
            </p:cNvPicPr>
            <p:nvPr/>
          </p:nvPicPr>
          <p:blipFill>
            <a:blip r:embed="rId2"/>
            <a:srcRect b="12468"/>
            <a:stretch/>
          </p:blipFill>
          <p:spPr>
            <a:xfrm>
              <a:off x="4169839" y="7732359"/>
              <a:ext cx="959921" cy="1059638"/>
            </a:xfrm>
            <a:prstGeom prst="rect">
              <a:avLst/>
            </a:prstGeom>
          </p:spPr>
        </p:pic>
        <p:pic>
          <p:nvPicPr>
            <p:cNvPr id="10" name="図 9">
              <a:extLst>
                <a:ext uri="{FF2B5EF4-FFF2-40B4-BE49-F238E27FC236}">
                  <a16:creationId xmlns:a16="http://schemas.microsoft.com/office/drawing/2014/main" id="{8D6F5ED0-C4E2-1929-3C60-68B9D23EE1CF}"/>
                </a:ext>
              </a:extLst>
            </p:cNvPr>
            <p:cNvPicPr>
              <a:picLocks noChangeAspect="1"/>
            </p:cNvPicPr>
            <p:nvPr/>
          </p:nvPicPr>
          <p:blipFill rotWithShape="1">
            <a:blip r:embed="rId3"/>
            <a:srcRect l="55015" t="67898" r="2408" b="4255"/>
            <a:stretch/>
          </p:blipFill>
          <p:spPr>
            <a:xfrm>
              <a:off x="5179781" y="7734660"/>
              <a:ext cx="1075437" cy="1055037"/>
            </a:xfrm>
            <a:prstGeom prst="rect">
              <a:avLst/>
            </a:prstGeom>
          </p:spPr>
        </p:pic>
        <p:pic>
          <p:nvPicPr>
            <p:cNvPr id="12" name="図 11">
              <a:extLst>
                <a:ext uri="{FF2B5EF4-FFF2-40B4-BE49-F238E27FC236}">
                  <a16:creationId xmlns:a16="http://schemas.microsoft.com/office/drawing/2014/main" id="{10E0EE87-F8F1-3CB5-0BC7-C029F4173FB0}"/>
                </a:ext>
              </a:extLst>
            </p:cNvPr>
            <p:cNvPicPr>
              <a:picLocks noChangeAspect="1"/>
            </p:cNvPicPr>
            <p:nvPr/>
          </p:nvPicPr>
          <p:blipFill rotWithShape="1">
            <a:blip r:embed="rId3"/>
            <a:srcRect l="51744" t="35362" r="2408" b="34221"/>
            <a:stretch/>
          </p:blipFill>
          <p:spPr>
            <a:xfrm>
              <a:off x="5187947" y="6639970"/>
              <a:ext cx="1064556" cy="1059399"/>
            </a:xfrm>
            <a:prstGeom prst="rect">
              <a:avLst/>
            </a:prstGeom>
          </p:spPr>
        </p:pic>
        <p:pic>
          <p:nvPicPr>
            <p:cNvPr id="13" name="図 12">
              <a:extLst>
                <a:ext uri="{FF2B5EF4-FFF2-40B4-BE49-F238E27FC236}">
                  <a16:creationId xmlns:a16="http://schemas.microsoft.com/office/drawing/2014/main" id="{0F95FB29-8276-4E88-CE94-0E9A6137C5A6}"/>
                </a:ext>
              </a:extLst>
            </p:cNvPr>
            <p:cNvPicPr>
              <a:picLocks noChangeAspect="1"/>
            </p:cNvPicPr>
            <p:nvPr/>
          </p:nvPicPr>
          <p:blipFill rotWithShape="1">
            <a:blip r:embed="rId3"/>
            <a:srcRect l="51036" t="1663" r="3116" b="67326"/>
            <a:stretch/>
          </p:blipFill>
          <p:spPr>
            <a:xfrm>
              <a:off x="4107687" y="6635758"/>
              <a:ext cx="1048307" cy="1063611"/>
            </a:xfrm>
            <a:prstGeom prst="rect">
              <a:avLst/>
            </a:prstGeom>
          </p:spPr>
        </p:pic>
      </p:grpSp>
      <p:pic>
        <p:nvPicPr>
          <p:cNvPr id="15" name="図 14">
            <a:extLst>
              <a:ext uri="{FF2B5EF4-FFF2-40B4-BE49-F238E27FC236}">
                <a16:creationId xmlns:a16="http://schemas.microsoft.com/office/drawing/2014/main" id="{7565116B-5F34-A953-241D-5A8DB72CA004}"/>
              </a:ext>
            </a:extLst>
          </p:cNvPr>
          <p:cNvPicPr>
            <a:picLocks noChangeAspect="1"/>
          </p:cNvPicPr>
          <p:nvPr/>
        </p:nvPicPr>
        <p:blipFill>
          <a:blip r:embed="rId4"/>
          <a:srcRect t="12123" b="-1"/>
          <a:stretch/>
        </p:blipFill>
        <p:spPr>
          <a:xfrm>
            <a:off x="1913994" y="6819420"/>
            <a:ext cx="1740263" cy="2039081"/>
          </a:xfrm>
          <a:prstGeom prst="rect">
            <a:avLst/>
          </a:prstGeom>
        </p:spPr>
      </p:pic>
    </p:spTree>
    <p:extLst>
      <p:ext uri="{BB962C8B-B14F-4D97-AF65-F5344CB8AC3E}">
        <p14:creationId xmlns:p14="http://schemas.microsoft.com/office/powerpoint/2010/main" val="120525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E7A0F-3217-A46C-FD53-7B87653B9BF6}"/>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F8F57C4-DD03-6D18-D5C6-9955EB860B44}"/>
              </a:ext>
            </a:extLst>
          </p:cNvPr>
          <p:cNvSpPr txBox="1"/>
          <p:nvPr/>
        </p:nvSpPr>
        <p:spPr>
          <a:xfrm>
            <a:off x="124731" y="5742437"/>
            <a:ext cx="7220691" cy="400110"/>
          </a:xfrm>
          <a:prstGeom prst="rect">
            <a:avLst/>
          </a:prstGeom>
          <a:noFill/>
        </p:spPr>
        <p:txBody>
          <a:bodyPr wrap="square" rtlCol="0">
            <a:spAutoFit/>
          </a:bodyPr>
          <a:lstStyle/>
          <a:p>
            <a:pPr algn="ctr"/>
            <a:r>
              <a:rPr lang="en-US" altLang="ja-JP" sz="2000" dirty="0">
                <a:latin typeface="Yu Mincho" panose="02020400000000000000" pitchFamily="18" charset="-128"/>
                <a:ea typeface="Yu Mincho" panose="02020400000000000000" pitchFamily="18" charset="-128"/>
              </a:rPr>
              <a:t>※</a:t>
            </a:r>
            <a:r>
              <a:rPr lang="ja-JP" altLang="en-US" sz="2000" dirty="0">
                <a:latin typeface="Yu Mincho" panose="02020400000000000000" pitchFamily="18" charset="-128"/>
                <a:ea typeface="Yu Mincho" panose="02020400000000000000" pitchFamily="18" charset="-128"/>
              </a:rPr>
              <a:t>１ドリンクオーダー制</a:t>
            </a:r>
            <a:endParaRPr lang="en-US" altLang="ja-JP" sz="2000" dirty="0">
              <a:latin typeface="Yu Mincho" panose="02020400000000000000" pitchFamily="18" charset="-128"/>
              <a:ea typeface="Yu Mincho" panose="02020400000000000000" pitchFamily="18" charset="-128"/>
            </a:endParaRPr>
          </a:p>
        </p:txBody>
      </p:sp>
      <p:cxnSp>
        <p:nvCxnSpPr>
          <p:cNvPr id="7" name="直線コネクタ 6">
            <a:extLst>
              <a:ext uri="{FF2B5EF4-FFF2-40B4-BE49-F238E27FC236}">
                <a16:creationId xmlns:a16="http://schemas.microsoft.com/office/drawing/2014/main" id="{6E46BD1A-AFDF-17D7-2CCE-1B1E34E4049C}"/>
              </a:ext>
            </a:extLst>
          </p:cNvPr>
          <p:cNvCxnSpPr>
            <a:cxnSpLocks/>
          </p:cNvCxnSpPr>
          <p:nvPr/>
        </p:nvCxnSpPr>
        <p:spPr>
          <a:xfrm>
            <a:off x="1913994" y="5717438"/>
            <a:ext cx="35115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75C9832-5EF1-7D68-0ADF-1A27B5789E8A}"/>
              </a:ext>
            </a:extLst>
          </p:cNvPr>
          <p:cNvSpPr txBox="1"/>
          <p:nvPr/>
        </p:nvSpPr>
        <p:spPr>
          <a:xfrm>
            <a:off x="709172" y="2970213"/>
            <a:ext cx="6153737" cy="923330"/>
          </a:xfrm>
          <a:prstGeom prst="rect">
            <a:avLst/>
          </a:prstGeom>
          <a:noFill/>
        </p:spPr>
        <p:txBody>
          <a:bodyPr wrap="none" rtlCol="0">
            <a:spAutoFit/>
          </a:bodyPr>
          <a:lstStyle/>
          <a:p>
            <a:pPr algn="ctr"/>
            <a:r>
              <a:rPr kumimoji="1" lang="en-US" altLang="ja-JP" sz="5400" dirty="0">
                <a:latin typeface="Constantia" panose="02030602050306030303" pitchFamily="18" charset="0"/>
              </a:rPr>
              <a:t>SPECIAL JAZZ</a:t>
            </a:r>
            <a:r>
              <a:rPr kumimoji="1" lang="ja-JP" altLang="en-US" sz="5400" dirty="0">
                <a:latin typeface="Constantia" panose="02030602050306030303" pitchFamily="18" charset="0"/>
              </a:rPr>
              <a:t> </a:t>
            </a:r>
            <a:r>
              <a:rPr kumimoji="1" lang="en-US" altLang="ja-JP" sz="5400" dirty="0">
                <a:latin typeface="Constantia" panose="02030602050306030303" pitchFamily="18" charset="0"/>
              </a:rPr>
              <a:t>LIVE</a:t>
            </a:r>
          </a:p>
        </p:txBody>
      </p:sp>
      <p:sp>
        <p:nvSpPr>
          <p:cNvPr id="4" name="テキスト ボックス 3">
            <a:extLst>
              <a:ext uri="{FF2B5EF4-FFF2-40B4-BE49-F238E27FC236}">
                <a16:creationId xmlns:a16="http://schemas.microsoft.com/office/drawing/2014/main" id="{1335FB0E-BA0F-6EF0-BEFD-B221588C6948}"/>
              </a:ext>
            </a:extLst>
          </p:cNvPr>
          <p:cNvSpPr txBox="1"/>
          <p:nvPr/>
        </p:nvSpPr>
        <p:spPr>
          <a:xfrm>
            <a:off x="1357984" y="3925770"/>
            <a:ext cx="4674678" cy="1754326"/>
          </a:xfrm>
          <a:prstGeom prst="rect">
            <a:avLst/>
          </a:prstGeom>
          <a:noFill/>
        </p:spPr>
        <p:txBody>
          <a:bodyPr wrap="none" rtlCol="0">
            <a:spAutoFit/>
          </a:bodyPr>
          <a:lstStyle/>
          <a:p>
            <a:r>
              <a:rPr kumimoji="1" lang="ja-JP" altLang="en-US" sz="3600" b="1" dirty="0">
                <a:latin typeface="游明朝" panose="02020400000000000000" pitchFamily="18" charset="-128"/>
                <a:ea typeface="游明朝" panose="02020400000000000000" pitchFamily="18" charset="-128"/>
              </a:rPr>
              <a:t>開　場　</a:t>
            </a:r>
            <a:r>
              <a:rPr kumimoji="1" lang="en-US" altLang="ja-JP" sz="3600" b="1" dirty="0">
                <a:latin typeface="游明朝" panose="02020400000000000000" pitchFamily="18" charset="-128"/>
                <a:ea typeface="游明朝" panose="02020400000000000000" pitchFamily="18" charset="-128"/>
              </a:rPr>
              <a:t>13:30 </a:t>
            </a:r>
          </a:p>
          <a:p>
            <a:r>
              <a:rPr kumimoji="1" lang="ja-JP" altLang="en-US" sz="3600" b="1" dirty="0">
                <a:latin typeface="游明朝" panose="02020400000000000000" pitchFamily="18" charset="-128"/>
                <a:ea typeface="游明朝" panose="02020400000000000000" pitchFamily="18" charset="-128"/>
              </a:rPr>
              <a:t>第１部　</a:t>
            </a:r>
            <a:r>
              <a:rPr kumimoji="1" lang="en-US" altLang="ja-JP" sz="3600" b="1" dirty="0">
                <a:latin typeface="游明朝" panose="02020400000000000000" pitchFamily="18" charset="-128"/>
                <a:ea typeface="游明朝" panose="02020400000000000000" pitchFamily="18" charset="-128"/>
              </a:rPr>
              <a:t>14:00</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14:30</a:t>
            </a:r>
          </a:p>
          <a:p>
            <a:r>
              <a:rPr kumimoji="1" lang="ja-JP" altLang="en-US" sz="3600" b="1" dirty="0">
                <a:latin typeface="游明朝" panose="02020400000000000000" pitchFamily="18" charset="-128"/>
                <a:ea typeface="游明朝" panose="02020400000000000000" pitchFamily="18" charset="-128"/>
              </a:rPr>
              <a:t>第２部　</a:t>
            </a:r>
            <a:r>
              <a:rPr kumimoji="1" lang="en-US" altLang="ja-JP" sz="3600" b="1" dirty="0">
                <a:latin typeface="游明朝" panose="02020400000000000000" pitchFamily="18" charset="-128"/>
                <a:ea typeface="游明朝" panose="02020400000000000000" pitchFamily="18" charset="-128"/>
              </a:rPr>
              <a:t>14:45</a:t>
            </a:r>
            <a:r>
              <a:rPr kumimoji="1" lang="ja-JP" altLang="en-US" sz="3600" b="1" dirty="0">
                <a:latin typeface="游明朝" panose="02020400000000000000" pitchFamily="18" charset="-128"/>
                <a:ea typeface="游明朝" panose="02020400000000000000" pitchFamily="18" charset="-128"/>
              </a:rPr>
              <a:t>～</a:t>
            </a:r>
            <a:r>
              <a:rPr kumimoji="1" lang="en-US" altLang="ja-JP" sz="3600" b="1" dirty="0">
                <a:latin typeface="游明朝" panose="02020400000000000000" pitchFamily="18" charset="-128"/>
                <a:ea typeface="游明朝" panose="02020400000000000000" pitchFamily="18" charset="-128"/>
              </a:rPr>
              <a:t>15:15</a:t>
            </a:r>
            <a:endParaRPr kumimoji="1" lang="ja-JP" altLang="en-US" sz="3600" b="1" dirty="0">
              <a:latin typeface="游明朝" panose="02020400000000000000" pitchFamily="18" charset="-128"/>
              <a:ea typeface="游明朝" panose="02020400000000000000" pitchFamily="18" charset="-128"/>
            </a:endParaRPr>
          </a:p>
        </p:txBody>
      </p:sp>
      <p:sp>
        <p:nvSpPr>
          <p:cNvPr id="2" name="テキスト ボックス 1">
            <a:extLst>
              <a:ext uri="{FF2B5EF4-FFF2-40B4-BE49-F238E27FC236}">
                <a16:creationId xmlns:a16="http://schemas.microsoft.com/office/drawing/2014/main" id="{A6109601-55DC-44FD-9BD6-4B47B58039C0}"/>
              </a:ext>
            </a:extLst>
          </p:cNvPr>
          <p:cNvSpPr txBox="1"/>
          <p:nvPr/>
        </p:nvSpPr>
        <p:spPr>
          <a:xfrm>
            <a:off x="2241466" y="2187672"/>
            <a:ext cx="3050835" cy="1015663"/>
          </a:xfrm>
          <a:prstGeom prst="rect">
            <a:avLst/>
          </a:prstGeom>
          <a:noFill/>
        </p:spPr>
        <p:txBody>
          <a:bodyPr wrap="none" rtlCol="0">
            <a:spAutoFit/>
          </a:bodyPr>
          <a:lstStyle/>
          <a:p>
            <a:r>
              <a:rPr kumimoji="1" lang="en-US" altLang="ja-JP" sz="6000" b="1" dirty="0">
                <a:latin typeface="游明朝" panose="02020400000000000000" pitchFamily="18" charset="-128"/>
                <a:ea typeface="游明朝" panose="02020400000000000000" pitchFamily="18" charset="-128"/>
              </a:rPr>
              <a:t>2025.2.9</a:t>
            </a:r>
            <a:endParaRPr kumimoji="1" lang="ja-JP" altLang="en-US" sz="6000" b="1" dirty="0">
              <a:latin typeface="游明朝" panose="02020400000000000000" pitchFamily="18" charset="-128"/>
              <a:ea typeface="游明朝" panose="02020400000000000000" pitchFamily="18" charset="-128"/>
            </a:endParaRPr>
          </a:p>
        </p:txBody>
      </p:sp>
      <p:sp>
        <p:nvSpPr>
          <p:cNvPr id="19" name="テキスト ボックス 18">
            <a:extLst>
              <a:ext uri="{FF2B5EF4-FFF2-40B4-BE49-F238E27FC236}">
                <a16:creationId xmlns:a16="http://schemas.microsoft.com/office/drawing/2014/main" id="{2B4DBA97-389F-50E1-4AB3-07F12AA2864D}"/>
              </a:ext>
            </a:extLst>
          </p:cNvPr>
          <p:cNvSpPr txBox="1"/>
          <p:nvPr/>
        </p:nvSpPr>
        <p:spPr>
          <a:xfrm>
            <a:off x="943164" y="9056605"/>
            <a:ext cx="5673348" cy="738664"/>
          </a:xfrm>
          <a:prstGeom prst="rect">
            <a:avLst/>
          </a:prstGeom>
          <a:noFill/>
        </p:spPr>
        <p:txBody>
          <a:bodyPr wrap="none" rtlCol="0">
            <a:spAutoFit/>
          </a:bodyPr>
          <a:lstStyle/>
          <a:p>
            <a:r>
              <a:rPr kumimoji="1" lang="ja-JP" altLang="en-US" sz="1400" dirty="0">
                <a:latin typeface="游明朝" panose="02020400000000000000" pitchFamily="18" charset="-128"/>
                <a:ea typeface="游明朝" panose="02020400000000000000" pitchFamily="18" charset="-128"/>
              </a:rPr>
              <a:t>実施場所：</a:t>
            </a:r>
            <a:r>
              <a:rPr kumimoji="1" lang="en-US" altLang="ja-JP" sz="1400" dirty="0">
                <a:latin typeface="游明朝" panose="02020400000000000000" pitchFamily="18" charset="-128"/>
                <a:ea typeface="游明朝" panose="02020400000000000000" pitchFamily="18" charset="-128"/>
              </a:rPr>
              <a:t>MOON PARLOR</a:t>
            </a:r>
            <a:r>
              <a:rPr kumimoji="1" lang="ja-JP" altLang="en-US" sz="1400" dirty="0">
                <a:latin typeface="游明朝" panose="02020400000000000000" pitchFamily="18" charset="-128"/>
                <a:ea typeface="游明朝" panose="02020400000000000000" pitchFamily="18" charset="-128"/>
              </a:rPr>
              <a:t>（マスダデンキ・リフォーム店内）</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住所　 大阪府寝屋川市東大利町</a:t>
            </a:r>
            <a:r>
              <a:rPr kumimoji="1" lang="en-US" altLang="ja-JP" sz="1400" dirty="0">
                <a:latin typeface="游明朝" panose="02020400000000000000" pitchFamily="18" charset="-128"/>
                <a:ea typeface="游明朝" panose="02020400000000000000" pitchFamily="18" charset="-128"/>
              </a:rPr>
              <a:t>13-15</a:t>
            </a:r>
            <a:r>
              <a:rPr kumimoji="1" lang="ja-JP" altLang="en-US" sz="1400" dirty="0">
                <a:latin typeface="游明朝" panose="02020400000000000000" pitchFamily="18" charset="-128"/>
                <a:ea typeface="游明朝" panose="02020400000000000000" pitchFamily="18" charset="-128"/>
              </a:rPr>
              <a:t>［大利商店街中央］</a:t>
            </a:r>
            <a:endParaRPr kumimoji="1" lang="en-US" altLang="ja-JP" sz="1400" dirty="0">
              <a:latin typeface="游明朝" panose="02020400000000000000" pitchFamily="18" charset="-128"/>
              <a:ea typeface="游明朝" panose="02020400000000000000" pitchFamily="18" charset="-128"/>
            </a:endParaRPr>
          </a:p>
          <a:p>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TEL</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072-828-8121</a:t>
            </a:r>
            <a:r>
              <a:rPr kumimoji="1" lang="ja-JP" altLang="en-US" sz="1400" dirty="0">
                <a:latin typeface="游明朝" panose="02020400000000000000" pitchFamily="18" charset="-128"/>
                <a:ea typeface="游明朝" panose="02020400000000000000" pitchFamily="18" charset="-128"/>
              </a:rPr>
              <a:t>　　</a:t>
            </a:r>
            <a:r>
              <a:rPr kumimoji="1" lang="en-US" altLang="ja-JP" sz="1400" dirty="0">
                <a:latin typeface="游明朝" panose="02020400000000000000" pitchFamily="18" charset="-128"/>
                <a:ea typeface="游明朝" panose="02020400000000000000" pitchFamily="18" charset="-128"/>
              </a:rPr>
              <a:t>Instagram      @moon_parlor_</a:t>
            </a:r>
          </a:p>
        </p:txBody>
      </p:sp>
      <p:sp>
        <p:nvSpPr>
          <p:cNvPr id="6" name="テキスト ボックス 5">
            <a:extLst>
              <a:ext uri="{FF2B5EF4-FFF2-40B4-BE49-F238E27FC236}">
                <a16:creationId xmlns:a16="http://schemas.microsoft.com/office/drawing/2014/main" id="{45C1564D-8200-F066-F2B1-F222BA43BE3E}"/>
              </a:ext>
            </a:extLst>
          </p:cNvPr>
          <p:cNvSpPr txBox="1"/>
          <p:nvPr/>
        </p:nvSpPr>
        <p:spPr>
          <a:xfrm>
            <a:off x="269055" y="6117430"/>
            <a:ext cx="7021563" cy="646331"/>
          </a:xfrm>
          <a:prstGeom prst="rect">
            <a:avLst/>
          </a:prstGeom>
          <a:noFill/>
        </p:spPr>
        <p:txBody>
          <a:bodyPr wrap="square">
            <a:spAutoFit/>
          </a:bodyPr>
          <a:lstStyle/>
          <a:p>
            <a:pPr algn="ctr" rtl="0"/>
            <a:r>
              <a:rPr lang="ja-JP" altLang="en-US" sz="1200" dirty="0">
                <a:latin typeface="游明朝" panose="02020400000000000000" pitchFamily="18" charset="-128"/>
                <a:ea typeface="游明朝" panose="02020400000000000000" pitchFamily="18" charset="-128"/>
              </a:rPr>
              <a:t>第</a:t>
            </a:r>
            <a:r>
              <a:rPr lang="en-US" altLang="ja-JP" sz="1200" dirty="0">
                <a:latin typeface="游明朝" panose="02020400000000000000" pitchFamily="18" charset="-128"/>
                <a:ea typeface="游明朝" panose="02020400000000000000" pitchFamily="18" charset="-128"/>
              </a:rPr>
              <a:t>11</a:t>
            </a:r>
            <a:r>
              <a:rPr lang="ja-JP" altLang="en-US" sz="1200" dirty="0">
                <a:latin typeface="游明朝" panose="02020400000000000000" pitchFamily="18" charset="-128"/>
                <a:ea typeface="游明朝" panose="02020400000000000000" pitchFamily="18" charset="-128"/>
              </a:rPr>
              <a:t>回目となる今回は、渋谷 みほ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ヴォーカル</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、山田 夏樹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ヴォーカル</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山本 一夫</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ギター</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、遠藤 伸一</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ベース</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a:t>
            </a:r>
            <a:r>
              <a:rPr lang="en-US" altLang="ja-JP" sz="1200" dirty="0" err="1">
                <a:latin typeface="游明朝" panose="02020400000000000000" pitchFamily="18" charset="-128"/>
                <a:ea typeface="游明朝" panose="02020400000000000000" pitchFamily="18" charset="-128"/>
              </a:rPr>
              <a:t>micci</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パーカッション</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のメンバーで</a:t>
            </a:r>
            <a:endParaRPr lang="en-US" altLang="ja-JP" sz="1200" dirty="0">
              <a:latin typeface="游明朝" panose="02020400000000000000" pitchFamily="18" charset="-128"/>
              <a:ea typeface="游明朝" panose="02020400000000000000" pitchFamily="18" charset="-128"/>
            </a:endParaRPr>
          </a:p>
          <a:p>
            <a:pPr algn="ctr" rtl="0"/>
            <a:r>
              <a:rPr lang="ja-JP" altLang="en-US" sz="1200" dirty="0">
                <a:latin typeface="游明朝" panose="02020400000000000000" pitchFamily="18" charset="-128"/>
                <a:ea typeface="游明朝" panose="02020400000000000000" pitchFamily="18" charset="-128"/>
              </a:rPr>
              <a:t>２ヴォーカルにてジャズやラテン、日本の曲をお届けします。</a:t>
            </a:r>
            <a:endParaRPr lang="en-US" altLang="ja-JP" sz="1200" dirty="0">
              <a:latin typeface="游明朝" panose="02020400000000000000" pitchFamily="18" charset="-128"/>
              <a:ea typeface="游明朝" panose="02020400000000000000" pitchFamily="18" charset="-128"/>
            </a:endParaRPr>
          </a:p>
        </p:txBody>
      </p:sp>
      <p:pic>
        <p:nvPicPr>
          <p:cNvPr id="14" name="図 13">
            <a:extLst>
              <a:ext uri="{FF2B5EF4-FFF2-40B4-BE49-F238E27FC236}">
                <a16:creationId xmlns:a16="http://schemas.microsoft.com/office/drawing/2014/main" id="{1BC81EA1-6A5D-0C28-8199-D89A91441424}"/>
              </a:ext>
            </a:extLst>
          </p:cNvPr>
          <p:cNvPicPr>
            <a:picLocks noChangeAspect="1"/>
          </p:cNvPicPr>
          <p:nvPr/>
        </p:nvPicPr>
        <p:blipFill>
          <a:blip r:embed="rId2"/>
          <a:srcRect l="1" r="38845" b="18460"/>
          <a:stretch/>
        </p:blipFill>
        <p:spPr>
          <a:xfrm>
            <a:off x="4335150" y="6905536"/>
            <a:ext cx="1063487" cy="1890643"/>
          </a:xfrm>
          <a:prstGeom prst="rect">
            <a:avLst/>
          </a:prstGeom>
        </p:spPr>
      </p:pic>
      <p:pic>
        <p:nvPicPr>
          <p:cNvPr id="17" name="図 16">
            <a:extLst>
              <a:ext uri="{FF2B5EF4-FFF2-40B4-BE49-F238E27FC236}">
                <a16:creationId xmlns:a16="http://schemas.microsoft.com/office/drawing/2014/main" id="{DDE40C6C-4DB0-FEBA-F917-56EDB0C29A46}"/>
              </a:ext>
            </a:extLst>
          </p:cNvPr>
          <p:cNvPicPr>
            <a:picLocks noChangeAspect="1"/>
          </p:cNvPicPr>
          <p:nvPr/>
        </p:nvPicPr>
        <p:blipFill>
          <a:blip r:embed="rId3"/>
          <a:srcRect l="24170" r="19579"/>
          <a:stretch/>
        </p:blipFill>
        <p:spPr>
          <a:xfrm>
            <a:off x="3244794" y="6905536"/>
            <a:ext cx="1063487" cy="1890643"/>
          </a:xfrm>
          <a:prstGeom prst="rect">
            <a:avLst/>
          </a:prstGeom>
        </p:spPr>
      </p:pic>
      <p:pic>
        <p:nvPicPr>
          <p:cNvPr id="20" name="図 19">
            <a:extLst>
              <a:ext uri="{FF2B5EF4-FFF2-40B4-BE49-F238E27FC236}">
                <a16:creationId xmlns:a16="http://schemas.microsoft.com/office/drawing/2014/main" id="{665C6BF7-D296-50A4-165B-F56B037E4801}"/>
              </a:ext>
            </a:extLst>
          </p:cNvPr>
          <p:cNvPicPr>
            <a:picLocks noChangeAspect="1"/>
          </p:cNvPicPr>
          <p:nvPr/>
        </p:nvPicPr>
        <p:blipFill>
          <a:blip r:embed="rId4"/>
          <a:stretch>
            <a:fillRect/>
          </a:stretch>
        </p:blipFill>
        <p:spPr>
          <a:xfrm>
            <a:off x="2154438" y="6905536"/>
            <a:ext cx="1063487" cy="1890643"/>
          </a:xfrm>
          <a:prstGeom prst="rect">
            <a:avLst/>
          </a:prstGeom>
        </p:spPr>
      </p:pic>
      <p:pic>
        <p:nvPicPr>
          <p:cNvPr id="22" name="図 21">
            <a:extLst>
              <a:ext uri="{FF2B5EF4-FFF2-40B4-BE49-F238E27FC236}">
                <a16:creationId xmlns:a16="http://schemas.microsoft.com/office/drawing/2014/main" id="{154D6900-6BE8-12D6-DD18-7E955A1B7030}"/>
              </a:ext>
            </a:extLst>
          </p:cNvPr>
          <p:cNvPicPr>
            <a:picLocks noChangeAspect="1"/>
          </p:cNvPicPr>
          <p:nvPr/>
        </p:nvPicPr>
        <p:blipFill>
          <a:blip r:embed="rId5"/>
          <a:srcRect l="13521" r="7146"/>
          <a:stretch/>
        </p:blipFill>
        <p:spPr>
          <a:xfrm>
            <a:off x="1127309" y="6905536"/>
            <a:ext cx="1000260" cy="1890643"/>
          </a:xfrm>
          <a:prstGeom prst="rect">
            <a:avLst/>
          </a:prstGeom>
        </p:spPr>
      </p:pic>
      <p:pic>
        <p:nvPicPr>
          <p:cNvPr id="23" name="図 22">
            <a:extLst>
              <a:ext uri="{FF2B5EF4-FFF2-40B4-BE49-F238E27FC236}">
                <a16:creationId xmlns:a16="http://schemas.microsoft.com/office/drawing/2014/main" id="{62032F68-9C09-D040-4B80-82BD62991BE5}"/>
              </a:ext>
            </a:extLst>
          </p:cNvPr>
          <p:cNvPicPr>
            <a:picLocks noChangeAspect="1"/>
          </p:cNvPicPr>
          <p:nvPr/>
        </p:nvPicPr>
        <p:blipFill rotWithShape="1">
          <a:blip r:embed="rId6"/>
          <a:srcRect l="65177" t="67898" r="11198" b="4255"/>
          <a:stretch/>
        </p:blipFill>
        <p:spPr>
          <a:xfrm>
            <a:off x="5425505" y="6905535"/>
            <a:ext cx="1069365" cy="1890643"/>
          </a:xfrm>
          <a:prstGeom prst="rect">
            <a:avLst/>
          </a:prstGeom>
        </p:spPr>
      </p:pic>
      <p:sp>
        <p:nvSpPr>
          <p:cNvPr id="28" name="テキスト ボックス 27">
            <a:extLst>
              <a:ext uri="{FF2B5EF4-FFF2-40B4-BE49-F238E27FC236}">
                <a16:creationId xmlns:a16="http://schemas.microsoft.com/office/drawing/2014/main" id="{FC134336-913B-E343-5704-0386330AB9B8}"/>
              </a:ext>
            </a:extLst>
          </p:cNvPr>
          <p:cNvSpPr txBox="1"/>
          <p:nvPr/>
        </p:nvSpPr>
        <p:spPr>
          <a:xfrm rot="20988637">
            <a:off x="1420924" y="1798933"/>
            <a:ext cx="1710725" cy="523220"/>
          </a:xfrm>
          <a:prstGeom prst="rect">
            <a:avLst/>
          </a:prstGeom>
          <a:noFill/>
        </p:spPr>
        <p:txBody>
          <a:bodyPr wrap="none" rtlCol="0">
            <a:spAutoFit/>
          </a:bodyPr>
          <a:lstStyle/>
          <a:p>
            <a:pPr algn="ctr"/>
            <a:r>
              <a:rPr kumimoji="1" lang="en-US" altLang="ja-JP" sz="1400" dirty="0">
                <a:latin typeface="ＭＳ 明朝" panose="02020609040205080304" pitchFamily="17" charset="-128"/>
                <a:ea typeface="ＭＳ 明朝" panose="02020609040205080304" pitchFamily="17" charset="-128"/>
              </a:rPr>
              <a:t>MOON</a:t>
            </a:r>
            <a:r>
              <a:rPr kumimoji="1" lang="ja-JP" altLang="en-US" sz="1400" dirty="0">
                <a:latin typeface="ＭＳ 明朝" panose="02020609040205080304" pitchFamily="17" charset="-128"/>
                <a:ea typeface="ＭＳ 明朝" panose="02020609040205080304" pitchFamily="17" charset="-128"/>
              </a:rPr>
              <a:t> </a:t>
            </a:r>
            <a:r>
              <a:rPr kumimoji="1" lang="en-US" altLang="ja-JP" sz="1400" dirty="0">
                <a:latin typeface="ＭＳ 明朝" panose="02020609040205080304" pitchFamily="17" charset="-128"/>
                <a:ea typeface="ＭＳ 明朝" panose="02020609040205080304" pitchFamily="17" charset="-128"/>
              </a:rPr>
              <a:t>PARLOR</a:t>
            </a:r>
            <a:r>
              <a:rPr kumimoji="1" lang="ja-JP" altLang="en-US" sz="1400" dirty="0">
                <a:latin typeface="ＭＳ 明朝" panose="02020609040205080304" pitchFamily="17" charset="-128"/>
                <a:ea typeface="ＭＳ 明朝" panose="02020609040205080304" pitchFamily="17" charset="-128"/>
              </a:rPr>
              <a:t>１周年</a:t>
            </a:r>
            <a:endParaRPr kumimoji="1" lang="en-US" altLang="ja-JP" sz="1400" dirty="0">
              <a:latin typeface="ＭＳ 明朝" panose="02020609040205080304" pitchFamily="17" charset="-128"/>
              <a:ea typeface="ＭＳ 明朝" panose="02020609040205080304" pitchFamily="17" charset="-128"/>
            </a:endParaRPr>
          </a:p>
          <a:p>
            <a:pPr algn="ctr"/>
            <a:r>
              <a:rPr kumimoji="1" lang="ja-JP" altLang="en-US" sz="1400" dirty="0">
                <a:latin typeface="ＭＳ 明朝" panose="02020609040205080304" pitchFamily="17" charset="-128"/>
                <a:ea typeface="ＭＳ 明朝" panose="02020609040205080304" pitchFamily="17" charset="-128"/>
              </a:rPr>
              <a:t> 記念ライブです！</a:t>
            </a:r>
          </a:p>
        </p:txBody>
      </p:sp>
      <p:cxnSp>
        <p:nvCxnSpPr>
          <p:cNvPr id="30" name="直線コネクタ 29">
            <a:extLst>
              <a:ext uri="{FF2B5EF4-FFF2-40B4-BE49-F238E27FC236}">
                <a16:creationId xmlns:a16="http://schemas.microsoft.com/office/drawing/2014/main" id="{6C422ED4-9F80-9A30-FE40-EA7B4B0FFB80}"/>
              </a:ext>
            </a:extLst>
          </p:cNvPr>
          <p:cNvCxnSpPr/>
          <p:nvPr/>
        </p:nvCxnSpPr>
        <p:spPr>
          <a:xfrm>
            <a:off x="1193859" y="2136951"/>
            <a:ext cx="477078" cy="341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295D04D1-8FC4-9553-8BA6-EEA3B07F07FD}"/>
              </a:ext>
            </a:extLst>
          </p:cNvPr>
          <p:cNvCxnSpPr/>
          <p:nvPr/>
        </p:nvCxnSpPr>
        <p:spPr>
          <a:xfrm flipV="1">
            <a:off x="3031521" y="1758301"/>
            <a:ext cx="234774" cy="429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9665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13156</TotalTime>
  <Words>2709</Words>
  <Application>Microsoft Office PowerPoint</Application>
  <PresentationFormat>ユーザー設定</PresentationFormat>
  <Paragraphs>343</Paragraphs>
  <Slides>29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29</vt:i4>
      </vt:variant>
    </vt:vector>
  </HeadingPairs>
  <TitlesOfParts>
    <vt:vector size="37" baseType="lpstr">
      <vt:lpstr>ＭＳ 明朝</vt:lpstr>
      <vt:lpstr>游ゴシック</vt:lpstr>
      <vt:lpstr>游明朝</vt:lpstr>
      <vt:lpstr>游明朝</vt:lpstr>
      <vt:lpstr>Arial</vt:lpstr>
      <vt:lpstr>Bahnschrift SemiLight</vt:lpstr>
      <vt:lpstr>Constantia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INDA Chihiro (印田 千容)</dc:creator>
  <cp:lastModifiedBy>MAKI TANAKA</cp:lastModifiedBy>
  <cp:revision>29</cp:revision>
  <cp:lastPrinted>2024-08-04T07:26:27Z</cp:lastPrinted>
  <dcterms:created xsi:type="dcterms:W3CDTF">2023-12-25T14:23:58Z</dcterms:created>
  <dcterms:modified xsi:type="dcterms:W3CDTF">2026-04-15T03:46:15Z</dcterms:modified>
</cp:coreProperties>
</file>